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5" r:id="rId10"/>
    <p:sldId id="264" r:id="rId11"/>
    <p:sldId id="268" r:id="rId12"/>
    <p:sldId id="269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1A1-AB61-4C03-85CC-98F4537A7F32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E1D5-2873-4B5B-9F22-14E2378BA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1A1-AB61-4C03-85CC-98F4537A7F32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E1D5-2873-4B5B-9F22-14E2378BA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1A1-AB61-4C03-85CC-98F4537A7F32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E1D5-2873-4B5B-9F22-14E2378BA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1A1-AB61-4C03-85CC-98F4537A7F32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E1D5-2873-4B5B-9F22-14E2378BA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1A1-AB61-4C03-85CC-98F4537A7F32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E1D5-2873-4B5B-9F22-14E2378BA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1A1-AB61-4C03-85CC-98F4537A7F32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E1D5-2873-4B5B-9F22-14E2378BA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1A1-AB61-4C03-85CC-98F4537A7F32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E1D5-2873-4B5B-9F22-14E2378BA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1A1-AB61-4C03-85CC-98F4537A7F32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E1D5-2873-4B5B-9F22-14E2378BA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1A1-AB61-4C03-85CC-98F4537A7F32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E1D5-2873-4B5B-9F22-14E2378BA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1A1-AB61-4C03-85CC-98F4537A7F32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E1D5-2873-4B5B-9F22-14E2378BA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1A1-AB61-4C03-85CC-98F4537A7F32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E1D5-2873-4B5B-9F22-14E2378BA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D1A1-AB61-4C03-85CC-98F4537A7F32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DE1D5-2873-4B5B-9F22-14E2378BA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 воспитатель: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Гейль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Николаевна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66666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344816" cy="460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688426786_kartin-papik-pro-p-kartinki-bezopasnost-letom-dou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b5c02e3200036a3e38b43a69df9f88c8-1536x108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4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57150" y="793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При прогулке на роликах и самокатах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Arial Black" pitchFamily="34" charset="0"/>
              </a:rPr>
              <a:t>Надевай защитное снаряжение</a:t>
            </a:r>
            <a:r>
              <a:rPr lang="ru-RU" sz="1400" dirty="0"/>
              <a:t>!</a:t>
            </a: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4629150" y="2435225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Выбирай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безопасные игры и площадки!</a:t>
            </a: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 cstate="print"/>
          <a:srcRect l="16100"/>
          <a:stretch>
            <a:fillRect/>
          </a:stretch>
        </p:blipFill>
        <p:spPr bwMode="auto">
          <a:xfrm>
            <a:off x="0" y="676275"/>
            <a:ext cx="45005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384550"/>
            <a:ext cx="50800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498975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5" cstate="print"/>
          <a:srcRect t="3326" r="3995" b="16348"/>
          <a:stretch>
            <a:fillRect/>
          </a:stretch>
        </p:blipFill>
        <p:spPr bwMode="auto">
          <a:xfrm>
            <a:off x="5292725" y="26988"/>
            <a:ext cx="29257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8309"/>
            <a:ext cx="8784976" cy="6719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966c165604364a475571d6d2dbaf84e5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Формирование у дошкольников представлению 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безопасности в летний период.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Расширять знания детей о правилах поведения с насекомыми, с огнем, на  отдыхе под солнцем, на дороге, а также в случаях, когда остаются дома одни;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Формировать  умения реально оценивать возможную опасность;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воспитывать чувства осторожности и самосохранения.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 r="6599"/>
          <a:stretch>
            <a:fillRect/>
          </a:stretch>
        </p:blipFill>
        <p:spPr bwMode="auto">
          <a:xfrm>
            <a:off x="-4763" y="0"/>
            <a:ext cx="914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2625725" y="1557338"/>
            <a:ext cx="38877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Arial Black" pitchFamily="34" charset="0"/>
              </a:rPr>
              <a:t>Лето прекрасная пора отдыха: весёлых игр, походов в лес, купания и приобретения великолепного загара. Но в то же время лето – это время, когда опасность таится в воде, в лесу, на пляже, на спортивной и детской площадках. </a:t>
            </a:r>
            <a:br>
              <a:rPr lang="ru-RU" sz="2000" b="1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b="1">
                <a:solidFill>
                  <a:srgbClr val="C00000"/>
                </a:solidFill>
                <a:latin typeface="Arial Black" pitchFamily="34" charset="0"/>
              </a:rPr>
              <a:t>Поэтому так важно знать правила безопасного поведения летом!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8adfbc259d742c9c9ae04537d63adec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опасные-каникулы-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ezopasnoe_leto_page-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lid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8309"/>
            <a:ext cx="8712968" cy="653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5513" y="258005"/>
            <a:ext cx="84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Осторожно: пчёлы!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13" y="1506934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Укусы пчёл и ос очень болезненны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C:\Users\Пользователь\Desktop\Каникулы\лето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24117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22558"/>
            <a:ext cx="2339751" cy="31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492896"/>
            <a:ext cx="5949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делай резких движений, если рядом летает пчела.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1" y="3941980"/>
            <a:ext cx="41117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Гуляя босиком по траве, 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нимательно смотри под 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оги. Если наступишь </a:t>
            </a:r>
          </a:p>
          <a:p>
            <a:r>
              <a:rPr lang="ru-RU" sz="2800" dirty="0" smtClean="0"/>
              <a:t>на пчелу ─ ужалит.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1080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 Black" pitchFamily="34" charset="0"/>
              </a:rPr>
              <a:t>Одно из правил !</a:t>
            </a:r>
            <a:r>
              <a:rPr lang="ru-RU" sz="27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 Black" pitchFamily="34" charset="0"/>
              </a:rPr>
              <a:t>Не всё, что привлекательно выглядит, является съедобным!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4568" t="3590" r="13306" b="2406"/>
          <a:stretch>
            <a:fillRect/>
          </a:stretch>
        </p:blipFill>
        <p:spPr bwMode="auto">
          <a:xfrm>
            <a:off x="457200" y="1888274"/>
            <a:ext cx="4038600" cy="456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16832"/>
            <a:ext cx="4038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161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Цель: Формирование у дошкольников представлению о безопасности в летний период.</vt:lpstr>
      <vt:lpstr>Слайд 3</vt:lpstr>
      <vt:lpstr>Слайд 4</vt:lpstr>
      <vt:lpstr>Слайд 5</vt:lpstr>
      <vt:lpstr>Слайд 6</vt:lpstr>
      <vt:lpstr>Слайд 7</vt:lpstr>
      <vt:lpstr>Слайд 8</vt:lpstr>
      <vt:lpstr>  Одно из правил ! Не всё, что привлекательно выглядит, является съедобным!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</cp:revision>
  <dcterms:created xsi:type="dcterms:W3CDTF">2024-05-30T12:01:32Z</dcterms:created>
  <dcterms:modified xsi:type="dcterms:W3CDTF">2024-05-30T12:42:13Z</dcterms:modified>
</cp:coreProperties>
</file>