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9" r:id="rId3"/>
    <p:sldId id="257" r:id="rId4"/>
    <p:sldId id="260" r:id="rId5"/>
    <p:sldId id="259" r:id="rId6"/>
    <p:sldId id="280" r:id="rId7"/>
    <p:sldId id="281" r:id="rId8"/>
    <p:sldId id="283" r:id="rId9"/>
    <p:sldId id="282" r:id="rId10"/>
    <p:sldId id="27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17.06.2024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17.06.2024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92696"/>
            <a:ext cx="7772400" cy="4248471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effectLst/>
              </a:rPr>
              <a:t> «Использование цифровых технологий 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в начальной школе</a:t>
            </a:r>
            <a:r>
              <a:rPr lang="ru-RU" dirty="0" smtClean="0">
                <a:effectLst/>
              </a:rPr>
              <a:t>»</a:t>
            </a:r>
            <a:br>
              <a:rPr lang="ru-RU" dirty="0" smtClean="0">
                <a:effectLst/>
              </a:rPr>
            </a:br>
            <a:r>
              <a:rPr lang="ru-RU" sz="2400" dirty="0">
                <a:effectLst/>
              </a:rPr>
              <a:t>В</a:t>
            </a:r>
            <a:r>
              <a:rPr lang="ru-RU" sz="2400" dirty="0" smtClean="0">
                <a:effectLst/>
              </a:rPr>
              <a:t>ыполнила: учитель МБОУ СОШ №24</a:t>
            </a:r>
            <a:br>
              <a:rPr lang="ru-RU" sz="2400" dirty="0" smtClean="0">
                <a:effectLst/>
              </a:rPr>
            </a:br>
            <a:r>
              <a:rPr lang="ru-RU" sz="2400" dirty="0" smtClean="0">
                <a:effectLst/>
              </a:rPr>
              <a:t>г. Уссурийск</a:t>
            </a:r>
            <a:br>
              <a:rPr lang="ru-RU" sz="2400" dirty="0" smtClean="0">
                <a:effectLst/>
              </a:rPr>
            </a:br>
            <a:r>
              <a:rPr lang="ru-RU" sz="2400" dirty="0" err="1" smtClean="0">
                <a:effectLst/>
              </a:rPr>
              <a:t>Фуголь</a:t>
            </a:r>
            <a:r>
              <a:rPr lang="ru-RU" sz="2400" dirty="0" smtClean="0">
                <a:effectLst/>
              </a:rPr>
              <a:t> Светлана Васильевна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788" b="14887"/>
          <a:stretch/>
        </p:blipFill>
        <p:spPr>
          <a:xfrm>
            <a:off x="1187624" y="146424"/>
            <a:ext cx="6624736" cy="6677643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/>
              <a:t/>
            </a:r>
            <a:br>
              <a:rPr lang="ru-RU" sz="4400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2060848"/>
            <a:ext cx="7526865" cy="4233862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Autofit/>
          </a:bodyPr>
          <a:lstStyle/>
          <a:p>
            <a:pPr algn="ctr"/>
            <a:r>
              <a:rPr lang="ru-RU" sz="3000" dirty="0">
                <a:solidFill>
                  <a:srgbClr val="0070C0"/>
                </a:solidFill>
                <a:effectLst/>
                <a:latin typeface="Arial Black" panose="020B0A04020102020204" pitchFamily="34" charset="0"/>
              </a:rPr>
              <a:t>Доска и мел - наши главные инструменты,</a:t>
            </a:r>
            <a:br>
              <a:rPr lang="ru-RU" sz="3000" dirty="0">
                <a:solidFill>
                  <a:srgbClr val="0070C0"/>
                </a:solidFill>
                <a:effectLst/>
                <a:latin typeface="Arial Black" panose="020B0A04020102020204" pitchFamily="34" charset="0"/>
              </a:rPr>
            </a:br>
            <a:r>
              <a:rPr lang="ru-RU" sz="3000" dirty="0">
                <a:solidFill>
                  <a:srgbClr val="0070C0"/>
                </a:solidFill>
                <a:effectLst/>
                <a:latin typeface="Arial Black" panose="020B0A04020102020204" pitchFamily="34" charset="0"/>
              </a:rPr>
              <a:t>но хочется чего-то большего...</a:t>
            </a:r>
            <a:br>
              <a:rPr lang="ru-RU" sz="3000" dirty="0">
                <a:solidFill>
                  <a:srgbClr val="0070C0"/>
                </a:solidFill>
                <a:effectLst/>
                <a:latin typeface="Arial Black" panose="020B0A04020102020204" pitchFamily="34" charset="0"/>
              </a:rPr>
            </a:br>
            <a:endParaRPr lang="ru-RU" sz="30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19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Учи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ру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— это отечественная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онлайн-платформа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где ученики из всех регионов России изучают школьные предметы в интерактивной форме.</a:t>
            </a: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Это надежный помощник , с которым легче достигать целей ФГОС!</a:t>
            </a: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Данная платформа разработана для занятий в классе и дома для учащихся 1-11 классов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UCHI.Ru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ru-RU" dirty="0" smtClean="0">
                <a:solidFill>
                  <a:srgbClr val="FF0000"/>
                </a:solidFill>
              </a:rPr>
              <a:t>-</a:t>
            </a:r>
            <a:r>
              <a:rPr lang="ru-RU" dirty="0" err="1" smtClean="0">
                <a:solidFill>
                  <a:srgbClr val="FF0000"/>
                </a:solidFill>
              </a:rPr>
              <a:t>Учи.ру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592" y="1124744"/>
            <a:ext cx="6905740" cy="5179305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  </a:t>
            </a:r>
            <a:r>
              <a:rPr lang="en-US" dirty="0" smtClean="0">
                <a:solidFill>
                  <a:srgbClr val="FF0000"/>
                </a:solidFill>
              </a:rPr>
              <a:t>uchi.ru</a:t>
            </a:r>
            <a:r>
              <a:rPr lang="ru-RU" dirty="0" smtClean="0">
                <a:solidFill>
                  <a:srgbClr val="FF0000"/>
                </a:solidFill>
              </a:rPr>
              <a:t>    </a:t>
            </a:r>
            <a:r>
              <a:rPr lang="ru-RU" dirty="0" err="1" smtClean="0">
                <a:solidFill>
                  <a:srgbClr val="FF0000"/>
                </a:solidFill>
              </a:rPr>
              <a:t>Учи.ру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ln>
            <a:solidFill>
              <a:srgbClr val="002060"/>
            </a:solidFill>
          </a:ln>
        </p:spPr>
        <p:txBody>
          <a:bodyPr/>
          <a:lstStyle/>
          <a:p>
            <a:pPr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Повышение образовательных результатов</a:t>
            </a:r>
          </a:p>
          <a:p>
            <a:pPr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Усвоение материала без пробелов</a:t>
            </a:r>
          </a:p>
          <a:p>
            <a:pPr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Рост интереса к школьным дисциплинам </a:t>
            </a:r>
          </a:p>
          <a:p>
            <a:pPr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Доступность для детей с особыми образовательными потребностями</a:t>
            </a:r>
          </a:p>
          <a:p>
            <a:pPr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Личный кабинет учителя с детальной статистикой по каждому ученику</a:t>
            </a:r>
          </a:p>
          <a:p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Ключевые преимущества </a:t>
            </a:r>
            <a:r>
              <a:rPr lang="ru-RU" dirty="0" err="1" smtClean="0"/>
              <a:t>Учи.ру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0691"/>
            <a:ext cx="6610350" cy="2209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4102" y="2276872"/>
            <a:ext cx="5905425" cy="442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11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628800"/>
            <a:ext cx="8085562" cy="504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33902" b="30501"/>
          <a:stretch/>
        </p:blipFill>
        <p:spPr>
          <a:xfrm>
            <a:off x="1907704" y="188640"/>
            <a:ext cx="5654147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566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55" y="188640"/>
            <a:ext cx="9009650" cy="6408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055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608" y="102990"/>
            <a:ext cx="6768752" cy="676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9855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233</TotalTime>
  <Words>94</Words>
  <Application>Microsoft Office PowerPoint</Application>
  <PresentationFormat>Экран (4:3)</PresentationFormat>
  <Paragraphs>14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 Black</vt:lpstr>
      <vt:lpstr>Lucida Sans Unicode</vt:lpstr>
      <vt:lpstr>Times New Roman</vt:lpstr>
      <vt:lpstr>Verdana</vt:lpstr>
      <vt:lpstr>Wingdings 2</vt:lpstr>
      <vt:lpstr>Wingdings 3</vt:lpstr>
      <vt:lpstr>Открытая</vt:lpstr>
      <vt:lpstr> «Использование цифровых технологий  в начальной школе» Выполнила: учитель МБОУ СОШ №24 г. Уссурийск Фуголь Светлана Васильевна </vt:lpstr>
      <vt:lpstr>Доска и мел - наши главные инструменты, но хочется чего-то большего... </vt:lpstr>
      <vt:lpstr>UCHI.Ru  -Учи.ру</vt:lpstr>
      <vt:lpstr>   uchi.ru    Учи.ру </vt:lpstr>
      <vt:lpstr>Ключевые преимущества Учи.ру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Учебные образовательные платформы</dc:title>
  <dc:creator>User</dc:creator>
  <cp:lastModifiedBy>user</cp:lastModifiedBy>
  <cp:revision>29</cp:revision>
  <dcterms:created xsi:type="dcterms:W3CDTF">2018-12-15T10:18:19Z</dcterms:created>
  <dcterms:modified xsi:type="dcterms:W3CDTF">2024-06-17T10:25:19Z</dcterms:modified>
</cp:coreProperties>
</file>