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4800" b="1" dirty="0"/>
              <a:t>викторина по краеведению</a:t>
            </a:r>
            <a:br>
              <a:rPr lang="ru-RU" sz="4800" b="1" dirty="0"/>
            </a:br>
            <a:r>
              <a:rPr lang="ru-RU" sz="4800" b="1" dirty="0"/>
              <a:t/>
            </a:r>
            <a:br>
              <a:rPr lang="ru-RU" sz="4800" b="1" dirty="0"/>
            </a:br>
            <a:r>
              <a:rPr lang="ru-RU" sz="4400" b="1" dirty="0"/>
              <a:t>Что я знаю о </a:t>
            </a:r>
            <a:r>
              <a:rPr lang="ru-RU" sz="4000" b="1" dirty="0" err="1"/>
              <a:t>пгт.СВЕТЛОПОЛЯНСКЕ</a:t>
            </a:r>
            <a:r>
              <a:rPr lang="ru-RU" sz="4000" b="1" dirty="0"/>
              <a:t>?</a:t>
            </a:r>
            <a:endParaRPr lang="ru-RU" sz="4400" b="1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131840" y="5920269"/>
            <a:ext cx="584706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solidFill>
                  <a:srgbClr val="FF0000"/>
                </a:solidFill>
              </a:rPr>
              <a:t>Составила </a:t>
            </a:r>
            <a:r>
              <a:rPr lang="ru-RU" b="1" dirty="0">
                <a:solidFill>
                  <a:srgbClr val="FF0000"/>
                </a:solidFill>
              </a:rPr>
              <a:t>обучающаяся 9 класса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КОГОБУ ШИ ОВЗ п. </a:t>
            </a:r>
            <a:r>
              <a:rPr lang="ru-RU" b="1" dirty="0" err="1">
                <a:solidFill>
                  <a:srgbClr val="FF0000"/>
                </a:solidFill>
              </a:rPr>
              <a:t>Светлополянска</a:t>
            </a:r>
            <a:r>
              <a:rPr lang="ru-RU" b="1" dirty="0">
                <a:solidFill>
                  <a:srgbClr val="FF0000"/>
                </a:solidFill>
              </a:rPr>
              <a:t> Реутова Н.</a:t>
            </a:r>
          </a:p>
          <a:p>
            <a:pPr eaLnBrk="1" hangingPunct="1"/>
            <a:r>
              <a:rPr lang="ru-RU" b="1" dirty="0">
                <a:solidFill>
                  <a:srgbClr val="FF0000"/>
                </a:solidFill>
              </a:rPr>
              <a:t>Руководитель Герасимова С. А.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22841"/>
            <a:ext cx="7108552" cy="331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98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6" t="13839" r="37506" b="18502"/>
          <a:stretch/>
        </p:blipFill>
        <p:spPr bwMode="auto">
          <a:xfrm>
            <a:off x="436926" y="332655"/>
            <a:ext cx="8095514" cy="623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443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Не скучай и не зевай на вопросы отвечай!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548680"/>
            <a:ext cx="9144000" cy="652534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900" b="1" dirty="0"/>
              <a:t>Как в 70-х годах назывался п. </a:t>
            </a:r>
            <a:r>
              <a:rPr lang="ru-RU" sz="1900" b="1" dirty="0" err="1"/>
              <a:t>Светлополянск</a:t>
            </a:r>
            <a:r>
              <a:rPr lang="ru-RU" sz="1900" b="1" dirty="0" smtClean="0"/>
              <a:t>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600" b="1" dirty="0" smtClean="0"/>
              <a:t>Дымное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600" b="1" dirty="0" smtClean="0"/>
              <a:t>Светлое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600" b="1" dirty="0" smtClean="0"/>
              <a:t>Туманное</a:t>
            </a:r>
            <a:endParaRPr lang="ru-RU" sz="16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b="1" dirty="0"/>
              <a:t>В каком году появились первые жители п. </a:t>
            </a:r>
            <a:r>
              <a:rPr lang="ru-RU" sz="1900" b="1" dirty="0" err="1"/>
              <a:t>Светлополянска</a:t>
            </a:r>
            <a:r>
              <a:rPr lang="ru-RU" sz="1900" b="1" dirty="0" smtClean="0"/>
              <a:t>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1970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1964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1965</a:t>
            </a:r>
            <a:endParaRPr lang="ru-RU" sz="18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b="1" dirty="0"/>
              <a:t>Какое расстояние от п. </a:t>
            </a:r>
            <a:r>
              <a:rPr lang="ru-RU" sz="1900" b="1" dirty="0" err="1"/>
              <a:t>Светлополянска</a:t>
            </a:r>
            <a:r>
              <a:rPr lang="ru-RU" sz="1900" b="1" dirty="0"/>
              <a:t> до центра Верхнекамского района</a:t>
            </a:r>
            <a:r>
              <a:rPr lang="ru-RU" sz="1900" b="1" dirty="0" smtClean="0"/>
              <a:t>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11 км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12 км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13 км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8 км</a:t>
            </a:r>
            <a:endParaRPr lang="ru-RU" sz="21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b="1" dirty="0"/>
              <a:t>Какое название носил лагерь для отдыха детей и пионеров около </a:t>
            </a:r>
            <a:r>
              <a:rPr lang="ru-RU" sz="1900" b="1" dirty="0" err="1" smtClean="0"/>
              <a:t>п.Светлополянска</a:t>
            </a:r>
            <a:r>
              <a:rPr lang="ru-RU" sz="1900" b="1" dirty="0" smtClean="0"/>
              <a:t>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Сосновый бор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Закат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Рассвет</a:t>
            </a:r>
            <a:endParaRPr lang="ru-RU" sz="18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b="1" dirty="0"/>
              <a:t>Сколько улиц в посёлке? Назовите их</a:t>
            </a:r>
            <a:r>
              <a:rPr lang="ru-RU" sz="1900" b="1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ru-RU" sz="1900" b="1" dirty="0"/>
          </a:p>
          <a:p>
            <a:pPr marL="342900" indent="-342900">
              <a:buFont typeface="+mj-lt"/>
              <a:buAutoNum type="arabicPeriod"/>
            </a:pPr>
            <a:r>
              <a:rPr lang="ru-RU" sz="1900" b="1" dirty="0"/>
              <a:t>Как называется парк для отдыха жителей по улице Дзержинского</a:t>
            </a:r>
            <a:r>
              <a:rPr lang="ru-RU" sz="1900" b="1" dirty="0" smtClean="0"/>
              <a:t>?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Лесная новь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Строитель</a:t>
            </a:r>
          </a:p>
          <a:p>
            <a:pPr marL="1371600" lvl="2" indent="-457200">
              <a:buFont typeface="+mj-lt"/>
              <a:buAutoNum type="alphaUcPeriod"/>
            </a:pPr>
            <a:r>
              <a:rPr lang="ru-RU" sz="1800" b="1" dirty="0" smtClean="0"/>
              <a:t>Торфяник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81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0"/>
            <a:ext cx="8712968" cy="673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7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Какое название носит Дом Культуры п.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Светлополянска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Молодость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Юность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Сударушка</a:t>
            </a:r>
          </a:p>
          <a:p>
            <a:pPr marL="342900" lvl="0" indent="-3429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7"/>
            </a:pP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Сколько 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этажей в магазине УНИВЕРМАГ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9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Какой современный магазин располагается в здании УНИВЕРМАГА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Магнит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Озон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Пятёрочка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Вайлберис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9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Назовите все названия детских садов п.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Светлополянска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в 90-е годы.</a:t>
            </a:r>
          </a:p>
          <a:p>
            <a:pPr marL="342900" lvl="0" indent="-3429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9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Как звали бога охоты из легенды о происхождении первого названия посёлка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Велес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Чемпульто</a:t>
            </a:r>
            <a:endParaRPr lang="ru-RU" sz="14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Ярило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lvl="0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12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Какое название носит стадион п.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Светлополянска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? </a:t>
            </a:r>
            <a:endParaRPr lang="ru-RU" sz="16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Тёмный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Зелёный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Светлый</a:t>
            </a:r>
            <a:endParaRPr lang="ru-RU" sz="14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12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Какие ягоды собирают жители в лесах и на болотах окружающих </a:t>
            </a:r>
            <a:r>
              <a:rPr lang="ru-RU" sz="16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п.Светлополянск</a:t>
            </a: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?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ru-RU" sz="16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12"/>
            </a:pPr>
            <a:endParaRPr lang="ru-RU" sz="16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342900" lvl="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rabicPeriod" startAt="12"/>
            </a:pPr>
            <a:r>
              <a:rPr lang="ru-RU" sz="1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Какое здание в посёлке имело 4 </a:t>
            </a:r>
            <a:r>
              <a:rPr lang="ru-RU" sz="16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этажа?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Универмаг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Дом быта</a:t>
            </a:r>
          </a:p>
          <a:p>
            <a:pPr marL="1371600" lvl="2" indent="-457200">
              <a:buClr>
                <a:srgbClr val="F14124">
                  <a:lumMod val="75000"/>
                </a:srgbClr>
              </a:buClr>
              <a:buSzPct val="130000"/>
              <a:buFont typeface="+mj-lt"/>
              <a:buAutoNum type="alphaUcPeriod"/>
            </a:pPr>
            <a:r>
              <a:rPr lang="ru-RU" sz="1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Электромонтажный цех 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80520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Проверь себя.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692696"/>
            <a:ext cx="5904656" cy="6165304"/>
          </a:xfrm>
        </p:spPr>
        <p:txBody>
          <a:bodyPr>
            <a:normAutofit/>
          </a:bodyPr>
          <a:lstStyle/>
          <a:p>
            <a:r>
              <a:rPr lang="ru-RU" sz="1900" b="1" dirty="0">
                <a:solidFill>
                  <a:srgbClr val="FF0000"/>
                </a:solidFill>
              </a:rPr>
              <a:t>1.</a:t>
            </a:r>
            <a:r>
              <a:rPr lang="ru-RU" sz="1900" b="1" dirty="0"/>
              <a:t>Как в 70-х годах назывался п. </a:t>
            </a:r>
            <a:r>
              <a:rPr lang="ru-RU" sz="1900" b="1" dirty="0" err="1"/>
              <a:t>Светлополянск</a:t>
            </a:r>
            <a:r>
              <a:rPr lang="ru-RU" sz="1900" b="1" dirty="0"/>
              <a:t>?</a:t>
            </a:r>
          </a:p>
          <a:p>
            <a:endParaRPr lang="ru-RU" sz="1900" b="1" dirty="0"/>
          </a:p>
          <a:p>
            <a:r>
              <a:rPr lang="ru-RU" sz="1900" b="1" dirty="0">
                <a:solidFill>
                  <a:srgbClr val="FF0000"/>
                </a:solidFill>
              </a:rPr>
              <a:t>2.</a:t>
            </a:r>
            <a:r>
              <a:rPr lang="ru-RU" sz="1900" b="1" dirty="0"/>
              <a:t>В каком году появились первые жители п. </a:t>
            </a:r>
            <a:r>
              <a:rPr lang="ru-RU" sz="1900" b="1" dirty="0" err="1"/>
              <a:t>Светлополянска</a:t>
            </a:r>
            <a:r>
              <a:rPr lang="ru-RU" sz="1900" b="1" dirty="0"/>
              <a:t>?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3.</a:t>
            </a:r>
            <a:r>
              <a:rPr lang="ru-RU" sz="1900" b="1" dirty="0"/>
              <a:t>Какое расстояние от п. </a:t>
            </a:r>
            <a:r>
              <a:rPr lang="ru-RU" sz="1900" b="1" dirty="0" err="1"/>
              <a:t>Светлополянска</a:t>
            </a:r>
            <a:r>
              <a:rPr lang="ru-RU" sz="1900" b="1" dirty="0"/>
              <a:t> до центра Верхнекамского района?</a:t>
            </a:r>
          </a:p>
          <a:p>
            <a:endParaRPr lang="ru-RU" sz="1900" b="1" dirty="0"/>
          </a:p>
          <a:p>
            <a:r>
              <a:rPr lang="ru-RU" sz="1900" b="1" dirty="0">
                <a:solidFill>
                  <a:srgbClr val="FF0000"/>
                </a:solidFill>
              </a:rPr>
              <a:t>4.</a:t>
            </a:r>
            <a:r>
              <a:rPr lang="ru-RU" sz="1900" b="1" dirty="0"/>
              <a:t>Какое название носил лагерь для отдыха детей и пионеров около п. </a:t>
            </a:r>
            <a:r>
              <a:rPr lang="ru-RU" sz="1900" b="1" dirty="0" err="1"/>
              <a:t>Светлополянска</a:t>
            </a:r>
            <a:r>
              <a:rPr lang="ru-RU" sz="1900" b="1" dirty="0"/>
              <a:t>?</a:t>
            </a:r>
          </a:p>
          <a:p>
            <a:r>
              <a:rPr lang="ru-RU" sz="1900" b="1" dirty="0">
                <a:solidFill>
                  <a:srgbClr val="FF0000"/>
                </a:solidFill>
              </a:rPr>
              <a:t>5. </a:t>
            </a:r>
            <a:r>
              <a:rPr lang="ru-RU" sz="1900" b="1" dirty="0"/>
              <a:t>Сколько улиц в посёлке? Назовите их.</a:t>
            </a:r>
          </a:p>
          <a:p>
            <a:endParaRPr lang="ru-RU" sz="1900" b="1" dirty="0"/>
          </a:p>
          <a:p>
            <a:endParaRPr lang="ru-RU" sz="1900" b="1" dirty="0"/>
          </a:p>
          <a:p>
            <a:endParaRPr lang="ru-RU" sz="1900" b="1" dirty="0"/>
          </a:p>
          <a:p>
            <a:endParaRPr lang="ru-RU" sz="1900" b="1" dirty="0"/>
          </a:p>
          <a:p>
            <a:r>
              <a:rPr lang="ru-RU" sz="1900" b="1" dirty="0">
                <a:solidFill>
                  <a:srgbClr val="FF0000"/>
                </a:solidFill>
              </a:rPr>
              <a:t>6. </a:t>
            </a:r>
            <a:r>
              <a:rPr lang="ru-RU" sz="1900" b="1" dirty="0"/>
              <a:t>Как называется парк для отдыха жителей по улице Дзержинского?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5802370" y="1818024"/>
            <a:ext cx="2520280" cy="425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rgbClr val="FF0000"/>
                </a:solidFill>
              </a:rPr>
              <a:t>В.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В1964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5905567" y="6155949"/>
            <a:ext cx="2448272" cy="425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FF0000"/>
                </a:solidFill>
              </a:rPr>
              <a:t>С</a:t>
            </a:r>
            <a:r>
              <a:rPr lang="ru-RU" sz="1900" b="1" dirty="0" smtClean="0">
                <a:solidFill>
                  <a:srgbClr val="FF0000"/>
                </a:solidFill>
              </a:rPr>
              <a:t>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«Торфяник»</a:t>
            </a: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5796136" y="2386283"/>
            <a:ext cx="3545858" cy="104271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FF0000"/>
                </a:solidFill>
              </a:rPr>
              <a:t>АВ</a:t>
            </a:r>
            <a:r>
              <a:rPr lang="en-US" sz="2200" b="1" dirty="0">
                <a:solidFill>
                  <a:srgbClr val="FF0000"/>
                </a:solidFill>
              </a:rPr>
              <a:t>D</a:t>
            </a:r>
            <a:r>
              <a:rPr lang="ru-RU" sz="2200" b="1" dirty="0" smtClean="0">
                <a:solidFill>
                  <a:srgbClr val="FF0000"/>
                </a:solidFill>
              </a:rPr>
              <a:t>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По трассе до </a:t>
            </a:r>
            <a:r>
              <a:rPr lang="ru-RU" sz="1900" b="1" dirty="0" err="1">
                <a:solidFill>
                  <a:schemeClr val="bg2">
                    <a:lumMod val="50000"/>
                  </a:schemeClr>
                </a:solidFill>
              </a:rPr>
              <a:t>Кирса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 13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км,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по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прямой 11 км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По </a:t>
            </a:r>
            <a:r>
              <a:rPr lang="ru-RU" sz="1900" b="1" dirty="0" err="1">
                <a:solidFill>
                  <a:schemeClr val="bg2">
                    <a:lumMod val="50000"/>
                  </a:schemeClr>
                </a:solidFill>
              </a:rPr>
              <a:t>жел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. дороге 8 км.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5838311" y="4365102"/>
            <a:ext cx="3191505" cy="1790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FF0000"/>
                </a:solidFill>
              </a:rPr>
              <a:t>5.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8 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улиц:</a:t>
            </a:r>
          </a:p>
          <a:p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Изыскателей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, Строителей</a:t>
            </a:r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, Новая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, Школьная, Юбилейная, Привокзальная, Дзержинского, Комсомольская</a:t>
            </a:r>
          </a:p>
          <a:p>
            <a:endParaRPr lang="ru-RU" sz="1900" b="1" dirty="0"/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  <p:sp>
        <p:nvSpPr>
          <p:cNvPr id="9" name="Текст 3"/>
          <p:cNvSpPr txBox="1">
            <a:spLocks/>
          </p:cNvSpPr>
          <p:nvPr/>
        </p:nvSpPr>
        <p:spPr>
          <a:xfrm>
            <a:off x="5868144" y="3429000"/>
            <a:ext cx="327585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FF0000"/>
                </a:solidFill>
              </a:rPr>
              <a:t>С</a:t>
            </a:r>
            <a:r>
              <a:rPr lang="ru-RU" sz="1900" b="1" dirty="0" smtClean="0">
                <a:solidFill>
                  <a:srgbClr val="FF0000"/>
                </a:solidFill>
              </a:rPr>
              <a:t>.</a:t>
            </a:r>
            <a:r>
              <a:rPr lang="ru-RU" sz="1900" b="1" dirty="0" smtClean="0"/>
              <a:t>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«Рассвет»</a:t>
            </a:r>
          </a:p>
          <a:p>
            <a:endParaRPr lang="ru-RU" sz="1900" b="1" dirty="0">
              <a:solidFill>
                <a:srgbClr val="FF0000"/>
              </a:solidFill>
            </a:endParaRPr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5796136" y="792429"/>
            <a:ext cx="3275856" cy="44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rgbClr val="FF0000"/>
                </a:solidFill>
              </a:rPr>
              <a:t>А.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ДЫМНОЕ</a:t>
            </a: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9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24" y="332656"/>
            <a:ext cx="8928992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C00000"/>
                </a:solidFill>
              </a:rPr>
              <a:t>Проверь себя!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764704"/>
            <a:ext cx="6876256" cy="609329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7. </a:t>
            </a:r>
            <a:r>
              <a:rPr lang="ru-RU" sz="2400" b="1" dirty="0"/>
              <a:t>Какое название носит Дом Культуры </a:t>
            </a:r>
            <a:r>
              <a:rPr lang="ru-RU" sz="2400" b="1" dirty="0" err="1"/>
              <a:t>п.Светлополянска</a:t>
            </a:r>
            <a:r>
              <a:rPr lang="ru-RU" sz="2400" dirty="0"/>
              <a:t>?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8. </a:t>
            </a:r>
            <a:r>
              <a:rPr lang="ru-RU" sz="2400" b="1" dirty="0"/>
              <a:t>Сколько этажей в магазине УНИВЕРМАГ?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9.  </a:t>
            </a:r>
            <a:r>
              <a:rPr lang="ru-RU" sz="2400" b="1" dirty="0"/>
              <a:t>Какой современный магазин располагается в здании УНИВЕРМАГА?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10.</a:t>
            </a:r>
            <a:r>
              <a:rPr lang="ru-RU" sz="2400" b="1" dirty="0"/>
              <a:t>Назовите все названия детских садов </a:t>
            </a:r>
            <a:r>
              <a:rPr lang="ru-RU" sz="2400" b="1" dirty="0" err="1"/>
              <a:t>п.Светлополянска</a:t>
            </a:r>
            <a:r>
              <a:rPr lang="ru-RU" sz="2400" b="1" dirty="0"/>
              <a:t> в 90-е годы.</a:t>
            </a:r>
          </a:p>
          <a:p>
            <a:endParaRPr lang="ru-RU" sz="1200" b="1" dirty="0"/>
          </a:p>
          <a:p>
            <a:r>
              <a:rPr lang="ru-RU" sz="2400" b="1" dirty="0">
                <a:solidFill>
                  <a:srgbClr val="FF0000"/>
                </a:solidFill>
              </a:rPr>
              <a:t>11. </a:t>
            </a:r>
            <a:r>
              <a:rPr lang="ru-RU" sz="2400" b="1" dirty="0"/>
              <a:t>Как звали бога охоты из легенды о происхождении первого названия посёлка?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12. </a:t>
            </a:r>
            <a:r>
              <a:rPr lang="ru-RU" sz="2400" b="1" dirty="0"/>
              <a:t>Какое название носит стадион </a:t>
            </a:r>
            <a:r>
              <a:rPr lang="ru-RU" sz="2400" b="1" dirty="0" err="1"/>
              <a:t>п.Светлополянска</a:t>
            </a:r>
            <a:r>
              <a:rPr lang="ru-RU" sz="2400" b="1" dirty="0"/>
              <a:t>? 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13. </a:t>
            </a:r>
            <a:r>
              <a:rPr lang="ru-RU" sz="2400" b="1" dirty="0"/>
              <a:t>Какие ягоды собирают жители в лесах и на болотах окружающих </a:t>
            </a:r>
            <a:r>
              <a:rPr lang="ru-RU" sz="2400" b="1" dirty="0" err="1"/>
              <a:t>п.Светлополянск</a:t>
            </a:r>
            <a:r>
              <a:rPr lang="ru-RU" sz="2400" b="1" dirty="0"/>
              <a:t>?</a:t>
            </a:r>
            <a:r>
              <a:rPr lang="ru-RU" sz="2400" dirty="0"/>
              <a:t> </a:t>
            </a:r>
          </a:p>
          <a:p>
            <a:endParaRPr lang="ru-RU" sz="2400" dirty="0">
              <a:solidFill>
                <a:srgbClr val="FF0000"/>
              </a:solidFill>
            </a:endParaRPr>
          </a:p>
          <a:p>
            <a:r>
              <a:rPr lang="ru-RU" sz="2400" dirty="0">
                <a:solidFill>
                  <a:srgbClr val="FF0000"/>
                </a:solidFill>
              </a:rPr>
              <a:t>14. </a:t>
            </a:r>
            <a:r>
              <a:rPr lang="ru-RU" sz="2400" b="1" dirty="0"/>
              <a:t>Какое здание в посёлке имело 4 этажа? </a:t>
            </a:r>
            <a:endParaRPr lang="ru-RU" b="1" dirty="0"/>
          </a:p>
          <a:p>
            <a:pPr marL="342900" indent="-342900">
              <a:buFont typeface="+mj-lt"/>
              <a:buAutoNum type="arabicPeriod"/>
            </a:pPr>
            <a:endParaRPr lang="ru-RU" b="1" dirty="0"/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738168" y="738633"/>
            <a:ext cx="2754897" cy="44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rgbClr val="FF0000"/>
                </a:solidFill>
              </a:rPr>
              <a:t>В.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«Юность»</a:t>
            </a:r>
          </a:p>
          <a:p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738168" y="1414982"/>
            <a:ext cx="2253297" cy="44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rgbClr val="FF0000"/>
                </a:solidFill>
              </a:rPr>
              <a:t>В.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Два</a:t>
            </a: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0" name="Текст 3"/>
          <p:cNvSpPr txBox="1">
            <a:spLocks/>
          </p:cNvSpPr>
          <p:nvPr/>
        </p:nvSpPr>
        <p:spPr>
          <a:xfrm>
            <a:off x="6747847" y="1912855"/>
            <a:ext cx="2233938" cy="44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rgbClr val="FF0000"/>
                </a:solidFill>
              </a:rPr>
              <a:t>А.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«Магнит»</a:t>
            </a: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1" name="Текст 3"/>
          <p:cNvSpPr txBox="1">
            <a:spLocks/>
          </p:cNvSpPr>
          <p:nvPr/>
        </p:nvSpPr>
        <p:spPr>
          <a:xfrm>
            <a:off x="6710198" y="2492896"/>
            <a:ext cx="2391183" cy="10168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FF0000"/>
                </a:solidFill>
              </a:rPr>
              <a:t>10.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Колокольчик, Золотая рыбка, Алёнушка, Родничок</a:t>
            </a: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6747847" y="3541751"/>
            <a:ext cx="2233938" cy="44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 smtClean="0">
                <a:solidFill>
                  <a:srgbClr val="FF0000"/>
                </a:solidFill>
              </a:rPr>
              <a:t>В. </a:t>
            </a:r>
            <a:r>
              <a:rPr lang="ru-RU" sz="1900" b="1" dirty="0" err="1">
                <a:solidFill>
                  <a:schemeClr val="bg2">
                    <a:lumMod val="50000"/>
                  </a:schemeClr>
                </a:solidFill>
              </a:rPr>
              <a:t>Чемпульто</a:t>
            </a:r>
            <a:endParaRPr lang="ru-RU" sz="19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3" name="Текст 3"/>
          <p:cNvSpPr txBox="1">
            <a:spLocks/>
          </p:cNvSpPr>
          <p:nvPr/>
        </p:nvSpPr>
        <p:spPr>
          <a:xfrm>
            <a:off x="6747060" y="4275735"/>
            <a:ext cx="2233938" cy="449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FF0000"/>
                </a:solidFill>
              </a:rPr>
              <a:t>С</a:t>
            </a:r>
            <a:r>
              <a:rPr lang="ru-RU" sz="1900" b="1" dirty="0" smtClean="0">
                <a:solidFill>
                  <a:srgbClr val="FF0000"/>
                </a:solidFill>
              </a:rPr>
              <a:t>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«Светлый»</a:t>
            </a: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4" name="Текст 3"/>
          <p:cNvSpPr txBox="1">
            <a:spLocks/>
          </p:cNvSpPr>
          <p:nvPr/>
        </p:nvSpPr>
        <p:spPr>
          <a:xfrm>
            <a:off x="6680674" y="4902763"/>
            <a:ext cx="2450232" cy="10801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900" b="1" dirty="0">
                <a:solidFill>
                  <a:srgbClr val="FF0000"/>
                </a:solidFill>
              </a:rPr>
              <a:t>13. </a:t>
            </a:r>
            <a:r>
              <a:rPr lang="ru-RU" sz="1900" b="1" dirty="0">
                <a:solidFill>
                  <a:schemeClr val="bg2">
                    <a:lumMod val="50000"/>
                  </a:schemeClr>
                </a:solidFill>
              </a:rPr>
              <a:t>Клюква, брусника, морошка, черника, голубика, смородина</a:t>
            </a: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5" name="Текст 3"/>
          <p:cNvSpPr txBox="1">
            <a:spLocks/>
          </p:cNvSpPr>
          <p:nvPr/>
        </p:nvSpPr>
        <p:spPr>
          <a:xfrm>
            <a:off x="6697304" y="6008081"/>
            <a:ext cx="2233939" cy="84991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500" b="1" dirty="0">
                <a:solidFill>
                  <a:srgbClr val="FF0000"/>
                </a:solidFill>
              </a:rPr>
              <a:t>С</a:t>
            </a:r>
            <a:r>
              <a:rPr lang="ru-RU" sz="1900" b="1" dirty="0" smtClean="0">
                <a:solidFill>
                  <a:srgbClr val="FF0000"/>
                </a:solidFill>
              </a:rPr>
              <a:t>. </a:t>
            </a:r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Электро-</a:t>
            </a:r>
          </a:p>
          <a:p>
            <a:r>
              <a:rPr lang="ru-RU" sz="2600" b="1" dirty="0">
                <a:solidFill>
                  <a:schemeClr val="bg2">
                    <a:lumMod val="50000"/>
                  </a:schemeClr>
                </a:solidFill>
              </a:rPr>
              <a:t>монтажный цех</a:t>
            </a:r>
          </a:p>
          <a:p>
            <a:endParaRPr lang="ru-RU" sz="19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95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32848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Продолжайте изучать свой родной край!!!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182408"/>
            <a:ext cx="6299732" cy="35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80100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196</TotalTime>
  <Words>476</Words>
  <Application>Microsoft Office PowerPoint</Application>
  <PresentationFormat>Экран (4:3)</PresentationFormat>
  <Paragraphs>101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викторина по краеведению  Что я знаю о пгт.СВЕТЛОПОЛЯНСКЕ?</vt:lpstr>
      <vt:lpstr>Презентация PowerPoint</vt:lpstr>
      <vt:lpstr>Не скучай и не зевай на вопросы отвечай!</vt:lpstr>
      <vt:lpstr>Презентация PowerPoint</vt:lpstr>
      <vt:lpstr>Проверь себя.</vt:lpstr>
      <vt:lpstr>Проверь себя!</vt:lpstr>
      <vt:lpstr>Продолжайте изучать свой родной край!!!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СВЕТЛОПОЛЯНСК</dc:title>
  <dc:creator>Sveta</dc:creator>
  <cp:lastModifiedBy>Sveta</cp:lastModifiedBy>
  <cp:revision>21</cp:revision>
  <dcterms:created xsi:type="dcterms:W3CDTF">2024-03-28T18:08:34Z</dcterms:created>
  <dcterms:modified xsi:type="dcterms:W3CDTF">2024-04-05T20:14:52Z</dcterms:modified>
</cp:coreProperties>
</file>