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4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96" y="-7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C379D-57AD-4766-B30C-1165F359B275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EFB2C-7D20-4C85-9DE9-62952682A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317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C379D-57AD-4766-B30C-1165F359B275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EFB2C-7D20-4C85-9DE9-62952682A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222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C379D-57AD-4766-B30C-1165F359B275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EFB2C-7D20-4C85-9DE9-62952682A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615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C379D-57AD-4766-B30C-1165F359B275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EFB2C-7D20-4C85-9DE9-62952682A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890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C379D-57AD-4766-B30C-1165F359B275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EFB2C-7D20-4C85-9DE9-62952682A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359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C379D-57AD-4766-B30C-1165F359B275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EFB2C-7D20-4C85-9DE9-62952682A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96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C379D-57AD-4766-B30C-1165F359B275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EFB2C-7D20-4C85-9DE9-62952682A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319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C379D-57AD-4766-B30C-1165F359B275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EFB2C-7D20-4C85-9DE9-62952682A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454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C379D-57AD-4766-B30C-1165F359B275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EFB2C-7D20-4C85-9DE9-62952682A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957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C379D-57AD-4766-B30C-1165F359B275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EFB2C-7D20-4C85-9DE9-62952682A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278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C379D-57AD-4766-B30C-1165F359B275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EFB2C-7D20-4C85-9DE9-62952682A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353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C379D-57AD-4766-B30C-1165F359B275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EFB2C-7D20-4C85-9DE9-62952682A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367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928400"/>
            <a:ext cx="9144000" cy="238760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и выполнение эстетико-технологического процесса уход за ногтями (классический маникюр) с применением гель-лака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5463" y="3316000"/>
            <a:ext cx="10661072" cy="2092180"/>
          </a:xfrm>
        </p:spPr>
        <p:txBody>
          <a:bodyPr>
            <a:normAutofit fontScale="92500" lnSpcReduction="10000"/>
          </a:bodyPr>
          <a:lstStyle/>
          <a:p>
            <a:endParaRPr lang="ru-RU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Курсовой проект</a:t>
            </a:r>
          </a:p>
          <a:p>
            <a:endParaRPr lang="ru-RU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Выполнил: Мячин Артур Александрович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43055" y="6364069"/>
            <a:ext cx="2105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с.Турмасово 2023г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69919" y="466735"/>
            <a:ext cx="58521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Тамбовское областное государственное бюджетное профессиональное образовательное </a:t>
            </a:r>
            <a:r>
              <a:rPr lang="ru-RU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</a:t>
            </a:r>
            <a:r>
              <a:rPr lang="ru-RU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«Мичуринский агросоциальный колледж»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5" t="14005"/>
          <a:stretch/>
        </p:blipFill>
        <p:spPr>
          <a:xfrm>
            <a:off x="509377" y="3757303"/>
            <a:ext cx="4024301" cy="26067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809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Рисунок 1" descr="IMG_20230517_125403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2001" y="1567816"/>
            <a:ext cx="5379085" cy="40678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IMG_20230515_122811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366" y="1567816"/>
            <a:ext cx="5419090" cy="40881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402001" y="5839097"/>
            <a:ext cx="1143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9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0696" y="5839097"/>
            <a:ext cx="112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10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70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49" y="220668"/>
            <a:ext cx="4329686" cy="61148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3333" y="220668"/>
            <a:ext cx="5895343" cy="61148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44688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6"/>
            <a:ext cx="12193057" cy="685859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2031" y="228600"/>
            <a:ext cx="11394832" cy="6348045"/>
          </a:xfrm>
        </p:spPr>
        <p:txBody>
          <a:bodyPr>
            <a:normAutofit fontScale="47500" lnSpcReduction="20000"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Список литературы: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Бойко, Елена Искусство маникюра. Наглядно и просто / Елена Бойко. - М.: АСТ, АСТ Москва, 2020. - 128 c.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Бриз, Лана Макияж, маникюр, роспись ногтей. Мастер-класс / Лана Бриз. - М.: АСТ,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Астрель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-СПб, 2019. - 304 c.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Букин, Д. С.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Nail-art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для продвинутых. Рисование кистью, объемный дизайн, аквариумный маникюр / Д.С. Букин, М.С. Букин, О.Н. Петрова. - М.: Феникс, 2018. - 160 c.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4. Букин, Д.С. 150 вариантов эксклюзивного маникюра / Д.С. Букин, О.Н. Петрова. - М.: Феникс, 2008. - 160 c.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5. Все о маникюре и педикюре. Красота и здоровье ваших ногтей. - М.: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Рипол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Классик, 2019. - 700 c.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Джеффорд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Ж. Искусство маникюра. Практическое руководство / Ж.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Джеффорд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С. Марш, А.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Свейн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- М.: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Ниола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-пресс, 2018. - 160 c.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Ермакович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Д. И. Искусство маникюра / Д.И.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Ермакович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- Мн.: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Харвест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2019. - 426 c.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8. Зыбина, А. Красивый маникюр в домашних условиях. Пошаговое руководство / А. Зыбина. - М.: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Владис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2012. - 160 c.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9. Идеальный маникюр и педикюр не выходя из дома. - М.: Мир книги, 2017. - 982 c.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10. Искусство маникюра.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Nail-Art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- М.: АСТ,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Астрель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2019. - 112 c.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11.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Красичкова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А. Г. Искусство эксклюзивного маникюра / А.Г.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Красичкова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- М.: АСТ,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Астрель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Харвест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2019. - 160 c.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12.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Мэнос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Фрэн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Идеальный маникюр /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Фрэн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Мэнос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- Мн.: Попурри, 2020. - 176 c.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13. Нестерова, Д. В. Все о маникюре / Д.В. Нестерова. - М.: АСТ,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Астрель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Полиграфиздат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2011. - 128 c.</a:t>
            </a:r>
          </a:p>
          <a:p>
            <a:endParaRPr lang="ru-RU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Интернет-источники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http://ноктюрн56.рф/site/view/19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https://dzen.ru/a/YfuY4oartW0acs8V 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https://trendory.ru/blog/luchshij-dizajn-manikyura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https://vk.com/@sova_pro_nogti-istoriya-manikura 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http://omanikure.ru/news/klassicheskij_obreznoj_manikjur/2011-03-19-388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https://pilitte.com/blog/sovety-pokupatelyam/10-pravil-bezopasnogo-manikyura/</a:t>
            </a:r>
          </a:p>
          <a:p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723" y="3981157"/>
            <a:ext cx="2595488" cy="25954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8256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6003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9615" y="584073"/>
            <a:ext cx="11271739" cy="5689853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3400" dirty="0" smtClean="0"/>
              <a:t>	</a:t>
            </a:r>
            <a:r>
              <a:rPr lang="ru-RU" sz="3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Актуальность моего курсового проекта заключается в следующем: классический маникюр является гигиенической процедурой, предполагает размягчение и удаление кутикулы. Он решает проблему слишком грубой кутикулы, которую просто невозможно за один раз размягчить средством для её удаления, поэтому нужно аккуратно обрезать кутикулу ножницами или кусачками.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3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 курсового проекта: Формирование профессиональных компетенций технологии гель-лака на основе классического маникюра.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3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 курсового проекта: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3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•	подобрать литературу по теме курсового проекта;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3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•	изучить технологию классического маникюра;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3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•	изучить технологию гель-лака;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3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•	отработать технологию классического маникюра;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3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•	отработать технологию гель-лака;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3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•	оформить заключение и приложение курсового проекта.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690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" t="1212" r="17587"/>
          <a:stretch/>
        </p:blipFill>
        <p:spPr>
          <a:xfrm>
            <a:off x="6096000" y="989601"/>
            <a:ext cx="5514659" cy="4782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4802624" y="5771663"/>
            <a:ext cx="1006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Фото.1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44247" y="5760833"/>
            <a:ext cx="866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Фото.2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0451" y="241687"/>
            <a:ext cx="10411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рабочего места мастера маникюра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6" t="721" r="5904"/>
          <a:stretch/>
        </p:blipFill>
        <p:spPr>
          <a:xfrm>
            <a:off x="528633" y="989601"/>
            <a:ext cx="5280352" cy="4782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83790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26332"/>
            <a:ext cx="12192000" cy="69875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1254" y="3176486"/>
            <a:ext cx="908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Фото.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3029" y="6437747"/>
            <a:ext cx="92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Фото.2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868297" y="3176486"/>
            <a:ext cx="883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Фото.3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68297" y="6487149"/>
            <a:ext cx="883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Фото.4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326" y="235155"/>
            <a:ext cx="3882383" cy="30252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326" y="3545818"/>
            <a:ext cx="3882383" cy="30252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7580" y="-211769"/>
            <a:ext cx="3025222" cy="40178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" t="10183" r="260" b="20119"/>
          <a:stretch/>
        </p:blipFill>
        <p:spPr>
          <a:xfrm>
            <a:off x="411254" y="3564949"/>
            <a:ext cx="4017875" cy="29758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796" y="1631404"/>
            <a:ext cx="4634117" cy="3489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7001691" y="5036730"/>
            <a:ext cx="867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Фото.5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1927" y="176244"/>
            <a:ext cx="3148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Классический маникюр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35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09" y="3520355"/>
            <a:ext cx="3916830" cy="2949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933" y="175867"/>
            <a:ext cx="3916831" cy="2949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288" y="3520354"/>
            <a:ext cx="3864120" cy="29094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09" y="175867"/>
            <a:ext cx="3916831" cy="2949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750" y="1650438"/>
            <a:ext cx="4099872" cy="3086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219383" y="3125010"/>
            <a:ext cx="956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Фото.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0873" y="6440955"/>
            <a:ext cx="99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Фото.2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979715" y="3075632"/>
            <a:ext cx="938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Фото.3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979716" y="6344729"/>
            <a:ext cx="938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Фото.4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71509" y="4697232"/>
            <a:ext cx="872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Фото.5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72666" y="175866"/>
            <a:ext cx="3828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Покрытие гель-лаком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79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778" y="283159"/>
            <a:ext cx="4746356" cy="6303754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96" y="1585154"/>
            <a:ext cx="6264017" cy="4704551"/>
          </a:xfrm>
          <a:prstGeom prst="round2DiagRect">
            <a:avLst>
              <a:gd name="adj1" fmla="val 0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31196" y="5735707"/>
            <a:ext cx="907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Фото.1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81807" y="6105039"/>
            <a:ext cx="90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Фото.2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70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994" y="1039333"/>
            <a:ext cx="6550855" cy="4932409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7592" y="205767"/>
            <a:ext cx="4803538" cy="6379698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47592" y="6167735"/>
            <a:ext cx="889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Фото.3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77303" y="5539940"/>
            <a:ext cx="875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Фото.4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34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77838" y="5704358"/>
            <a:ext cx="888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Фото.5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66434" y="5104714"/>
            <a:ext cx="897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Фото.6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80" y="958857"/>
            <a:ext cx="6241996" cy="4699856"/>
          </a:xfrm>
          <a:prstGeom prst="round2DiagRect">
            <a:avLst>
              <a:gd name="adj1" fmla="val 0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106" y="1388545"/>
            <a:ext cx="5002471" cy="3766568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351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094" y="2171736"/>
            <a:ext cx="5410384" cy="4073701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4125" y="927463"/>
            <a:ext cx="5881346" cy="4428308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414665" y="5533293"/>
            <a:ext cx="1058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7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220994" y="5876105"/>
            <a:ext cx="971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8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90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</TotalTime>
  <Words>475</Words>
  <Application>Microsoft Office PowerPoint</Application>
  <PresentationFormat>Произвольный</PresentationFormat>
  <Paragraphs>65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Описание и выполнение эстетико-технологического процесса уход за ногтями (классический маникюр) с применением гель-лака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Описание и выполнение эстетико-технологического процесса уход за ногтями (классический маникюр) с применением гель-лака</dc:title>
  <dc:creator>Пользователь Windows</dc:creator>
  <cp:lastModifiedBy>User</cp:lastModifiedBy>
  <cp:revision>37</cp:revision>
  <dcterms:created xsi:type="dcterms:W3CDTF">2023-04-25T13:23:40Z</dcterms:created>
  <dcterms:modified xsi:type="dcterms:W3CDTF">2023-05-22T07:44:12Z</dcterms:modified>
</cp:coreProperties>
</file>