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66" r:id="rId3"/>
    <p:sldId id="265" r:id="rId4"/>
    <p:sldId id="262" r:id="rId5"/>
    <p:sldId id="263" r:id="rId6"/>
    <p:sldId id="258" r:id="rId7"/>
    <p:sldId id="259" r:id="rId8"/>
    <p:sldId id="267" r:id="rId9"/>
    <p:sldId id="257" r:id="rId10"/>
    <p:sldId id="282" r:id="rId11"/>
    <p:sldId id="283" r:id="rId12"/>
    <p:sldId id="269" r:id="rId13"/>
    <p:sldId id="272" r:id="rId14"/>
    <p:sldId id="278" r:id="rId15"/>
    <p:sldId id="274" r:id="rId16"/>
    <p:sldId id="271" r:id="rId17"/>
    <p:sldId id="277" r:id="rId18"/>
    <p:sldId id="276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20" d="100"/>
          <a:sy n="120" d="100"/>
        </p:scale>
        <p:origin x="135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EF95-2A83-4591-AD07-9232697FC95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8FDDF-B014-442D-A0A4-A4D326BD29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FDDF-B014-442D-A0A4-A4D326BD290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8FDDF-B014-442D-A0A4-A4D326BD290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14488"/>
            <a:ext cx="9144000" cy="2928958"/>
          </a:xfrm>
        </p:spPr>
        <p:txBody>
          <a:bodyPr>
            <a:noAutofit/>
          </a:bodyPr>
          <a:lstStyle/>
          <a:p>
            <a:r>
              <a:rPr lang="ru-RU" sz="7200" b="1" i="1" spc="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Учитель здоровья</a:t>
            </a:r>
            <a:endParaRPr lang="ru-RU" sz="7200" b="1" i="1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5000636"/>
            <a:ext cx="5286412" cy="157166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Есин Александр Сергеевич – учитель физической культуры МАОУ СОШ №18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285"/>
            <a:ext cx="9144000" cy="653142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929330"/>
            <a:ext cx="3900486" cy="9286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Выпускник 2018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00430" y="5572140"/>
            <a:ext cx="5643570" cy="92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Студент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3 курса Саратовского национального исследовательского государственного университета имени Н.Г. Чернышевского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лександр\Desktop\Весь хлам с рабочего стола\зарница 2017\20170523_142701 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912302" cy="554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Александр\Desktop\Фотографии\JNfbmhZza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66"/>
            <a:ext cx="3964807" cy="528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1"/>
            <a:ext cx="2828916" cy="50006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Выпускник 2019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лександ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285"/>
            <a:ext cx="9144000" cy="6694715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6357958"/>
            <a:ext cx="2828916" cy="500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Выпускник 2020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42910" y="2857496"/>
            <a:ext cx="2828916" cy="542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Выпускник 2019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071934" y="2786058"/>
            <a:ext cx="507206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 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курса Саратовского национального исследовательского государственного университета имени Н.Г. Чернышевского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00430" y="6072206"/>
            <a:ext cx="5643570" cy="7857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  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курса Саратовского национального исследовательского государственного университета имени Н.Г. Чернышевского</a:t>
            </a:r>
          </a:p>
        </p:txBody>
      </p:sp>
      <p:pic>
        <p:nvPicPr>
          <p:cNvPr id="9" name="Picture 3" descr="C:\Users\Александр\Desktop\Фотографии\9JueQ8_RgZ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3714776" cy="288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Александр\Desktop\Фотографии\CwDuuAWR5V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3524" y="1"/>
            <a:ext cx="3526127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Александр\Desktop\Фотографии\X3b-jOUA2z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3485216"/>
            <a:ext cx="3714775" cy="274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Александр\Desktop\Фотографии\K8mlpQ-7N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89" y="3571876"/>
            <a:ext cx="3621114" cy="25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6146" name="Picture 2" descr="C:\Users\Александр\Desktop\Фотографии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8" y="0"/>
            <a:ext cx="91420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7170" name="Picture 2" descr="C:\Users\Александр\Desktop\Оранжевый атом\Фото отчёт по оранжевому атому\qcZg_7t09T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14290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Александр\Desktop\Оранжевый атом\Фото отчёт по оранжевому атому\A2OEWPQnmC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21795"/>
            <a:ext cx="4429188" cy="332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Александр\Desktop\Фотографии\изображение_viber_2020-09-08_00-13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14290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Александр\Desktop\Фотографии\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357562"/>
            <a:ext cx="4357686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8194" name="Picture 2" descr="C:\Users\Александр\Desktop\Фотографии\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Александр\Desktop\Фотографии\3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Александр\Desktop\Фотографии\1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49" y="-1"/>
            <a:ext cx="4476751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C:\Users\Александр\Desktop\Фотографии\tXW2mAOMsM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21843"/>
            <a:ext cx="4714876" cy="353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12289" name="Picture 1" descr="C:\Users\Александр\Desktop\Фотографии\3FNd30KIH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860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Александр\Desktop\Фотографии\b0S0qvuYmQ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6" y="3429000"/>
            <a:ext cx="457199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Александр\Desktop\Фотографии\изображение_viber_2020-09-08_00-13-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F:\гто фото\image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7226" y="0"/>
            <a:ext cx="413105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2050" name="Picture 2" descr="C:\Users\Александр\Desktop\Фотографии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3074" name="Picture 2" descr="C:\Users\Александр\Desktop\Фотографии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933" y="0"/>
            <a:ext cx="4597933" cy="371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андр\Desktop\Фотографии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0"/>
            <a:ext cx="4643438" cy="366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лександр\Desktop\Фотографии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89710"/>
            <a:ext cx="4572000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Александр\Desktop\Фотографии\22OEORnUc3M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750471"/>
            <a:ext cx="4214842" cy="310752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94715"/>
          </a:xfrm>
          <a:prstGeom prst="rect">
            <a:avLst/>
          </a:prstGeom>
        </p:spPr>
      </p:pic>
      <p:pic>
        <p:nvPicPr>
          <p:cNvPr id="4098" name="Picture 2" descr="C:\Users\Александр\Desktop\Фотографии\0z8qAVK_x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85728"/>
            <a:ext cx="235743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лександр\Desktop\Фотографии\7n9E1V0LI8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2375313" cy="316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лександр\Desktop\Фотографии\YwI799xWsRc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143248"/>
            <a:ext cx="4321348" cy="344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лександр\Desktop\Фотографии\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214290"/>
            <a:ext cx="3614734" cy="240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5" name="Picture 5" descr="C:\Users\Александр\Desktop\Весь хлам с рабочего стола\зарница 2017\20170523_142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54540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Александр\Desktop\Фотографии\dD34miEbG-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5343" y="2928934"/>
            <a:ext cx="4738657" cy="3553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Александр\Desktop\Фотографии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4230313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Александр\Desktop\Фотографии\DF8mw-7Bw3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6" name="Picture 2" descr="C:\Users\Александр\Desktop\Фотографии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0"/>
            <a:ext cx="5143536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Александр\Desktop\изображение_viber_2020-09-06_15-17-33 рез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3857652" cy="587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3" y="1357298"/>
            <a:ext cx="5048253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грамот</a:t>
            </a:r>
            <a:endParaRPr lang="ru-RU" dirty="0"/>
          </a:p>
        </p:txBody>
      </p:sp>
      <p:pic>
        <p:nvPicPr>
          <p:cNvPr id="4098" name="Picture 2" descr="C:\Users\Александр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андр\Desktop\Фотографии\бе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4714876" cy="440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лександр\Desktop\Фотографии\P9vaEBZPhsE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0"/>
            <a:ext cx="3929090" cy="432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ександр\Desktop\Фотографии\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14818"/>
            <a:ext cx="357186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Александр\Desktop\Фотографии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4193628"/>
            <a:ext cx="3786214" cy="266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Александр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0394" cy="6858000"/>
          </a:xfrm>
          <a:prstGeom prst="rect">
            <a:avLst/>
          </a:prstGeom>
          <a:noFill/>
        </p:spPr>
      </p:pic>
      <p:pic>
        <p:nvPicPr>
          <p:cNvPr id="1026" name="Picture 2" descr="C:\Users\Александр\Desktop\Фотографии\n2okM1QmG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14290"/>
            <a:ext cx="4071951" cy="639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лександр\Desktop\Фотографии\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66"/>
            <a:ext cx="4643470" cy="299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лександр\Desktop\Фотографии\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286124"/>
            <a:ext cx="4716752" cy="314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Фотографии\3HDeqvd_TZ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693"/>
            <a:ext cx="9310689" cy="682230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Александр\Desktop\Фотографии\DBCoVxRJjj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554155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лександр\Desktop\Фотографии\tD3SXTQ7w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4791"/>
            <a:ext cx="4500562" cy="600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2050" name="Picture 2" descr="C:\Users\Александр\Desktop\Фотографии\7HOFCo7RKx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428626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ександр\Desktop\Фотографии\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759" y="642918"/>
            <a:ext cx="4457241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285"/>
            <a:ext cx="9144000" cy="6694715"/>
          </a:xfrm>
          <a:prstGeom prst="rect">
            <a:avLst/>
          </a:prstGeom>
        </p:spPr>
      </p:pic>
      <p:pic>
        <p:nvPicPr>
          <p:cNvPr id="3074" name="Picture 2" descr="C:\Users\Александр\Desktop\Фотографии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859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андр\Desktop\Фотографии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4418318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52371"/>
            <a:ext cx="4429124" cy="330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Александр\Desktop\Весь хлам с рабочего стола\зарница 2017\20170523_143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014" y="285728"/>
            <a:ext cx="4589862" cy="322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61</Words>
  <Application>Microsoft Office PowerPoint</Application>
  <PresentationFormat>Экран (4:3)</PresentationFormat>
  <Paragraphs>12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Demi Cond</vt:lpstr>
      <vt:lpstr>Times New Roman</vt:lpstr>
      <vt:lpstr>Тема Office</vt:lpstr>
      <vt:lpstr>Учитель здоровья</vt:lpstr>
      <vt:lpstr>Презентация PowerPoint</vt:lpstr>
      <vt:lpstr>Презентация PowerPoint</vt:lpstr>
      <vt:lpstr>Фото грамот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«Учитель здоровья»</dc:title>
  <dc:creator>Александр</dc:creator>
  <cp:lastModifiedBy>СОШ №18</cp:lastModifiedBy>
  <cp:revision>85</cp:revision>
  <dcterms:created xsi:type="dcterms:W3CDTF">2020-09-05T11:00:20Z</dcterms:created>
  <dcterms:modified xsi:type="dcterms:W3CDTF">2024-06-20T07:30:28Z</dcterms:modified>
</cp:coreProperties>
</file>