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EAD8-7745-4FB0-9E22-81F473EEC9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199B-D371-49F4-9D73-7AB3C6954F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14282" y="3357562"/>
            <a:ext cx="81346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ПРЕЗЕНТАЦИЮ ПОДГОТОВИЛА 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Шевелёва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Марина Александровна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воспитатель,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МАДОУ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/с №14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Тюменская область, г.Ишим, ул.Суворова 39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2248" y="1000109"/>
            <a:ext cx="8463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Интерактивный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плакат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средство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40590" t="21875" r="12518" b="15841"/>
          <a:stretch>
            <a:fillRect/>
          </a:stretch>
        </p:blipFill>
        <p:spPr bwMode="auto">
          <a:xfrm>
            <a:off x="0" y="0"/>
            <a:ext cx="6983342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929330"/>
            <a:ext cx="2571768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КНОПКА ЗАПУСКА ЗВУК КОТОРЫЙ ИЗДАЕТ ЖИВОТНОЕ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0637860">
            <a:off x="312346" y="4656283"/>
            <a:ext cx="571504" cy="11430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3857628"/>
            <a:ext cx="107157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428604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УНОПКА ЗАПУСКА ВОСПРИЗВЕДЕНИЯ ТЕКСТА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714876" y="714356"/>
            <a:ext cx="1643074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14744" y="500042"/>
            <a:ext cx="107157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357166"/>
            <a:ext cx="1785918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9060474">
            <a:off x="2348048" y="1350163"/>
            <a:ext cx="714380" cy="51572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5643578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КНОПКА ВОЗВРАТА НА ЗАГЛАВНУЮ СТРАНИЦУ ПЛАКАТА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39620" t="22522" r="12639" b="15409"/>
          <a:stretch>
            <a:fillRect/>
          </a:stretch>
        </p:blipFill>
        <p:spPr bwMode="auto">
          <a:xfrm>
            <a:off x="0" y="285728"/>
            <a:ext cx="723210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5143512"/>
            <a:ext cx="50006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-КОД ДЛЯ ПЕРЕХОДА НА ВНЕШНИЙ ИСТОЧНИК В СЕТИ ИНТЕРНЕТ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-1178759" y="2893215"/>
            <a:ext cx="3571900" cy="5000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285728"/>
            <a:ext cx="1357322" cy="128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39986" t="20259" r="12879" b="17026"/>
          <a:stretch>
            <a:fillRect/>
          </a:stretch>
        </p:blipFill>
        <p:spPr bwMode="auto">
          <a:xfrm>
            <a:off x="0" y="214290"/>
            <a:ext cx="7066684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15140" y="500042"/>
            <a:ext cx="242886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ВИДЕОФРАГМЕНТ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ВОЗМОЖНОСТЬЮ ЗАПУСКА И ОСТАНОВКИ воспроизведения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29058" y="214290"/>
            <a:ext cx="2571768" cy="2214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f2.ppt-online.org/files2/slide/8/8tjLGXuNbng9o1pfThIs2iYUeArcW3ayHCRlwJKVP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4429111" cy="3317508"/>
          </a:xfrm>
          <a:prstGeom prst="rect">
            <a:avLst/>
          </a:prstGeom>
          <a:noFill/>
        </p:spPr>
      </p:pic>
      <p:pic>
        <p:nvPicPr>
          <p:cNvPr id="6" name="Picture 2" descr="https://podarki-sovety.ru/wp-content/uploads/interaktivnye-plaka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1398"/>
            <a:ext cx="5160255" cy="292660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214290"/>
            <a:ext cx="4714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популярных средств среди современных информационных технологий обучения является интерактивный плакат. Интерактивный плакат в первую очередь призван обеспечить высокий уровень наглядности учебного процесса.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несомненно меня заинтересовало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90306" y="305428"/>
            <a:ext cx="7625098" cy="9580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этапы разработки интерактивного плаката: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7091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Выбор темы ИП.</a:t>
            </a:r>
          </a:p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Определение целей и задач.</a:t>
            </a:r>
          </a:p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Разработка слайда – «заставки» ИП.</a:t>
            </a:r>
          </a:p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Подбор нужных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материалов.</a:t>
            </a:r>
          </a:p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Оптимизация ИП.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714356"/>
            <a:ext cx="7643866" cy="1428736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Требования к интерактивному плакату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276280" y="1857364"/>
            <a:ext cx="8867720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того, чтобы  интерактивный плакат соответствовал своему основному назначению, он должен отвечать следующим дидактическим требованиям: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создается по определенной теме (или ее части);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содержит минимум текста (основной текст отображается в «скрытом» режиме показа);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тщательно продуманная структура в соответствии с логикой представления;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обладает нелинейной структурой, интерактивность предполагает переход к любой части такого плаката;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продуманный дизайн, тщательно подобранная цветовая гамма;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читаемый шрифт;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качественные графические, аудио, видеоматериалы.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214290"/>
            <a:ext cx="8143932" cy="1071490"/>
          </a:xfrm>
          <a:prstGeom prst="rect">
            <a:avLst/>
          </a:prstGeom>
        </p:spPr>
        <p:txBody>
          <a:bodyPr anchor="t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Интерактивного плаката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512763" y="821418"/>
            <a:ext cx="84169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Интерактивные плакаты бывают одноуровневыми и многоуровневыми. Это зависит от объема размещаемого на нем содержимого.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Одноуровневый плакат представляет собой рабочую область с интерактивными элементами (ИЭ):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рабочей области размещается название плаката, текст, иллюстрации, анимации, модели, трехмерные объекты и т.п.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Интерактивные элементы представляют собой управляющие кнопки, текстовые гиперссылки, графические изображения-гиперссылки, элементы с триггерами и т.п.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Многоуровневый плакат представляет собой совокупность плаката первого уровня (что-то вроде меню) и связанных с ним других одно- или многоуровневых плакатов, отдельных файлов,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веб-ресурсов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т.п.: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помощью интерактивных элементов организуется «режим скрытого изображения», когда при нажатии на интерактивный элемент появляется поясняющий текст.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Гиперссылки позволяют переходить на другие презентации, текстовые документы,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видеофайлы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аудиофайлы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веб-ресурсы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9747" y="315350"/>
            <a:ext cx="8052781" cy="1071490"/>
          </a:xfrm>
          <a:prstGeom prst="rect">
            <a:avLst/>
          </a:prstGeom>
        </p:spPr>
        <p:txBody>
          <a:bodyPr anchor="t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Сервисы для создания интерактивных плакатов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0" y="1661706"/>
            <a:ext cx="8715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создания интерактивного плаката подойдут специализированные сервисы 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Вот только некоторые из них: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Glogster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Scribblemaps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Popplet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RealtimeBoard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ThingLink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Speakingimage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Padlet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Pinme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Prezi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себя я нашла универсальную платформу на базе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M.office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M.PowerPoint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12965" r="12273"/>
          <a:stretch>
            <a:fillRect/>
          </a:stretch>
        </p:blipFill>
        <p:spPr bwMode="auto">
          <a:xfrm>
            <a:off x="-1" y="285729"/>
            <a:ext cx="4584577" cy="294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13084" r="13245"/>
          <a:stretch>
            <a:fillRect/>
          </a:stretch>
        </p:blipFill>
        <p:spPr bwMode="auto">
          <a:xfrm>
            <a:off x="0" y="3668233"/>
            <a:ext cx="4572000" cy="318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 l="12963" r="13366"/>
          <a:stretch>
            <a:fillRect/>
          </a:stretch>
        </p:blipFill>
        <p:spPr bwMode="auto">
          <a:xfrm>
            <a:off x="5072066" y="302648"/>
            <a:ext cx="3913652" cy="2986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 l="39862" t="20797" r="12882" b="15410"/>
          <a:stretch>
            <a:fillRect/>
          </a:stretch>
        </p:blipFill>
        <p:spPr bwMode="auto">
          <a:xfrm>
            <a:off x="4824249" y="3579419"/>
            <a:ext cx="4319751" cy="327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868" y="2714620"/>
            <a:ext cx="371477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созданные мной  с использованием макросов и триггеров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 t="16014" r="20073" b="15473"/>
          <a:stretch>
            <a:fillRect/>
          </a:stretch>
        </p:blipFill>
        <p:spPr bwMode="auto">
          <a:xfrm>
            <a:off x="0" y="0"/>
            <a:ext cx="9144000" cy="588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5929330"/>
            <a:ext cx="61436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ИНТЕРАКТИВНОГО ПЛАКАТА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2963" r="12276"/>
          <a:stretch>
            <a:fillRect/>
          </a:stretch>
        </p:blipFill>
        <p:spPr bwMode="auto">
          <a:xfrm>
            <a:off x="500034" y="0"/>
            <a:ext cx="8215338" cy="6178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5715008" y="3071810"/>
            <a:ext cx="3071802" cy="3000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6215082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571604" y="3357562"/>
            <a:ext cx="1643042" cy="1571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00496" y="5072074"/>
            <a:ext cx="107157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2775809">
            <a:off x="1422491" y="4760427"/>
            <a:ext cx="357190" cy="1533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4772090">
            <a:off x="2936681" y="5159011"/>
            <a:ext cx="357190" cy="2091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6000768"/>
            <a:ext cx="2286016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КНОПКИ НА ПЛАКАТЕ ОБОЗНАЧЕННЫЕ ЦВЕТОМ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418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2024-02-24T16:10:24Z</dcterms:created>
  <dcterms:modified xsi:type="dcterms:W3CDTF">2024-02-24T17:51:05Z</dcterms:modified>
</cp:coreProperties>
</file>