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5" r:id="rId9"/>
    <p:sldId id="258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-61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396AEAB-E8CF-4F39-9D3D-B241FFFA56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9777" y="2923078"/>
            <a:ext cx="9144000" cy="2158588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9A4C5AFF-D206-4E7A-9ED6-7A5C61896E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9777" y="5186597"/>
            <a:ext cx="9144000" cy="92564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5695508-0FF7-4153-BBA6-A9FC6345D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3FA7-7628-4CD3-AF0B-1AD0C8B518E8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69738AE-C8F0-4E44-9070-72B252C68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3A1313E-3B61-40E4-8D0A-4AB2B6AEB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87FED-ECD5-4C70-9474-B464D585AF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83246765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739B903-D827-4FB8-9880-D808FF23F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88F8B799-BBD3-45E2-8BA2-699C1DED2A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6F96717-39FE-4129-AE8F-57FF9B1DD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3FA7-7628-4CD3-AF0B-1AD0C8B518E8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2D1622A-E8CC-4D9B-B4E8-9E351F951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FDB7D86-BB0F-4D6E-BC4A-AF494BDF0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87FED-ECD5-4C70-9474-B464D585AF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63159044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E140B6A9-B901-4185-AD41-4E48818AFD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B7A153EB-C5B8-47CA-96CE-54A24E101A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6EA8EB9-922D-4239-872B-A63800594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3FA7-7628-4CD3-AF0B-1AD0C8B518E8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595D3FC-FF3E-4A44-903F-5144B760C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07C3AD7-BBAE-4F5C-A973-F7E106647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87FED-ECD5-4C70-9474-B464D585AF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46812769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34FC3CF-05C4-4D4E-8D3E-61373E159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515C379-477E-4042-9A9A-4A41327765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B0BD907-6B88-4DDB-9F8C-325F3BE08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3FA7-7628-4CD3-AF0B-1AD0C8B518E8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648CBC8-F1FB-4A1A-845A-099F9AB00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468F3FD-E906-456F-9656-C4E65C27B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87FED-ECD5-4C70-9474-B464D585AF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05278741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02B8B60-B85F-4194-B208-88D3994F50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204" y="2938069"/>
            <a:ext cx="9946078" cy="2160926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B56AD1BB-B3AB-4090-A105-18382D474A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2204" y="5219970"/>
            <a:ext cx="9946078" cy="1136380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320025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8B32481-802A-4093-97D7-E75104D1D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3FA7-7628-4CD3-AF0B-1AD0C8B518E8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0369E24-752B-4D22-8E99-3AE5667AD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21643A4-F2FD-47C3-9AEE-DCDC670F9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87FED-ECD5-4C70-9474-B464D585AF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47319985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78AB6F8-2440-4DD6-AA7A-56A77A15C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129BCB4-C613-4AC8-B0B9-72E9E351F7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5DCE2C2C-F1B5-4EBC-8F97-CF7467263F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19743D1-77BC-4FAF-BDC6-5FE0D85C4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3FA7-7628-4CD3-AF0B-1AD0C8B518E8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CCFC994B-762B-441B-82EA-7F45084C9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460D4E4-D948-4B16-94F9-4E5211D39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87FED-ECD5-4C70-9474-B464D585AF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06876424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7C60D20-BFEE-40A2-80B1-11A1F2BB5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F3A175F-AF6A-4D98-BFAA-69E4A7EF26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6232E4F7-F5F6-4ABF-B2E2-457103168E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D3B59AC6-0A99-493A-9EB4-32561F99A2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3EEE2210-46A6-4A4C-A06A-8160F5696B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05E04D46-9179-418B-8BA6-C6DF3A569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3FA7-7628-4CD3-AF0B-1AD0C8B518E8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C8EDDDC7-BAB5-4AB9-B6CD-450894F74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C950A1D6-FB07-4CB0-8BF4-E3C2B56E3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87FED-ECD5-4C70-9474-B464D585AF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53242950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6DC0A68-F44B-400C-ADBE-1B10E70FB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935935A4-977D-4B75-AD16-3D5DC308C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3FA7-7628-4CD3-AF0B-1AD0C8B518E8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8CDCF1F0-167F-4EC4-84E1-9206205C1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A9C3A4B7-707E-4838-A02C-5449D3CC2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87FED-ECD5-4C70-9474-B464D585AF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54364786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B8088496-9949-473A-8E1C-600EE1286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3FA7-7628-4CD3-AF0B-1AD0C8B518E8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2A27207A-BD1C-4163-AE9E-B9819ABF0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05A1BB31-B673-43B1-BD89-E67E561A9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87FED-ECD5-4C70-9474-B464D585AF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28447694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8428C18-D1B5-4DFD-9FFC-2C635BB75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59DC41F-55DB-431A-A467-CEF579631E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644DE0B5-61E5-426A-9DBB-64BFF972D6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44DEB53C-E7E8-4237-97FC-CD79D8B1A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3FA7-7628-4CD3-AF0B-1AD0C8B518E8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46D9894-EFAA-47F8-BF75-1A3CA9B64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83E85BFA-5EDF-45BD-8DC1-E37683BD6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87FED-ECD5-4C70-9474-B464D585AF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72817147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95E126-0CBF-4164-B0B3-4CC3C7445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F612A465-1AC1-412A-AE94-B8F4D4E8B5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9E433CF-AA3C-42EE-873E-82E7513ADA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DFD71BD1-D574-452C-9E1D-BA4B3877D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23FA7-7628-4CD3-AF0B-1AD0C8B518E8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05F4C310-B535-4DB5-90BE-09FBB71AC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EE5443B0-A71C-4F5C-A92E-281560BC9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87FED-ECD5-4C70-9474-B464D585AF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54644130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842F8C6-6AA1-46BA-AA93-164825DB0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ood" dir="t"/>
            </a:scene3d>
            <a:sp3d extrusionH="57150" prstMaterial="dkEdge">
              <a:bevelT w="38100" h="38100"/>
            </a:sp3d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9829D171-4B79-408A-9007-E4C78BFA00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A26E3A7-520B-48EC-9A82-C91FFDBF06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B23FA7-7628-4CD3-AF0B-1AD0C8B518E8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93076ECC-A4A6-4B68-9AE9-613E8DD0EA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B925BE9-9A98-4507-AA99-3CDC8DB7E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87FED-ECD5-4C70-9474-B464D585AF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25423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</p:transition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68004D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A0511F4-8072-4AEA-A68D-0EC00C6F31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9777" y="1519518"/>
            <a:ext cx="9144000" cy="2931458"/>
          </a:xfrm>
        </p:spPr>
        <p:txBody>
          <a:bodyPr>
            <a:normAutofit/>
          </a:bodyPr>
          <a:lstStyle/>
          <a:p>
            <a:r>
              <a:rPr lang="ru-RU" dirty="0" smtClean="0"/>
              <a:t>Выходной день:</a:t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Идем в зоопарк!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AAA5376D-86F0-4826-84CA-9ABDCE3097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9776" y="5186597"/>
            <a:ext cx="11628106" cy="925642"/>
          </a:xfrm>
        </p:spPr>
        <p:txBody>
          <a:bodyPr>
            <a:normAutofit lnSpcReduction="10000"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</a:rPr>
              <a:t>Интегрированный урок 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</a:rPr>
              <a:t>английского языка и физической культуры в 4 классе</a:t>
            </a:r>
            <a:endParaRPr lang="ru-RU" sz="28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550856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007\Desktop\открытые уроки к педсовету\интегрированный урок ( физра ин яз)\P103071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5689" y="1070440"/>
            <a:ext cx="3114676" cy="2372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007\Desktop\открытые уроки к педсовету\интегрированный урок ( физра ин яз)\P103072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6812" y="1083890"/>
            <a:ext cx="3056403" cy="2385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007\Desktop\открытые уроки к педсовету\интегрированный урок ( физра ин яз)\P103072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5688" y="3719512"/>
            <a:ext cx="3128123" cy="2493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007\Desktop\открытые уроки к педсовету\интегрированный урок ( физра ин яз)\P103071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29005" y="3712229"/>
            <a:ext cx="3128400" cy="249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007\Desktop\открытые уроки к педсовету\интегрированный урок ( физра ин яз)\P103072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17783" y="3679171"/>
            <a:ext cx="3132000" cy="2493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42048" y="524435"/>
            <a:ext cx="93322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Comic Sans MS" pitchFamily="66" charset="0"/>
              </a:rPr>
              <a:t>Интегрированный урок </a:t>
            </a:r>
            <a:r>
              <a:rPr lang="ru-RU" sz="2800" b="1" dirty="0" smtClean="0">
                <a:solidFill>
                  <a:srgbClr val="7030A0"/>
                </a:solidFill>
                <a:latin typeface="Comic Sans MS" pitchFamily="66" charset="0"/>
              </a:rPr>
              <a:t>2009-2010 </a:t>
            </a:r>
            <a:r>
              <a:rPr lang="ru-RU" sz="2800" b="1" dirty="0" smtClean="0">
                <a:solidFill>
                  <a:srgbClr val="7030A0"/>
                </a:solidFill>
                <a:latin typeface="Comic Sans MS" pitchFamily="66" charset="0"/>
              </a:rPr>
              <a:t>учебный год</a:t>
            </a:r>
            <a:endParaRPr lang="ru-RU" sz="28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417636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GT\Рабочий стол\английский язык\материал к открытому уроку 22 12 23\фото с открытого урока\17035691191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414" y="259417"/>
            <a:ext cx="11173847" cy="630274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GT\Рабочий стол\английский язык\материал к открытому уроку 22 12 23\фото с открытого урока\17035691191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2730" y="259416"/>
            <a:ext cx="11349317" cy="640172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GT\Рабочий стол\английский язык\материал к открытому уроку 22 12 23\фото с открытого урока\17035691191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87907" y="147917"/>
            <a:ext cx="3724834" cy="6603584"/>
          </a:xfrm>
          <a:prstGeom prst="rect">
            <a:avLst/>
          </a:prstGeom>
          <a:noFill/>
        </p:spPr>
      </p:pic>
      <p:pic>
        <p:nvPicPr>
          <p:cNvPr id="3075" name="Picture 3" descr="C:\Documents and Settings\GT\Рабочий стол\английский язык\материал к открытому уроку 22 12 23\фото с открытого урока\170356911917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3697" y="147917"/>
            <a:ext cx="3709056" cy="6575612"/>
          </a:xfrm>
          <a:prstGeom prst="rect">
            <a:avLst/>
          </a:prstGeom>
          <a:noFill/>
        </p:spPr>
      </p:pic>
      <p:pic>
        <p:nvPicPr>
          <p:cNvPr id="3076" name="Picture 4" descr="C:\Documents and Settings\GT\Рабочий стол\английский язык\материал к открытому уроку 22 12 23\фото с открытого урока\17035691192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88382" y="169076"/>
            <a:ext cx="3689536" cy="654100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GT\Рабочий стол\английский язык\материал к открытому уроку 22 12 23\фото с открытого урока\17035691192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452" y="170329"/>
            <a:ext cx="3643321" cy="6459072"/>
          </a:xfrm>
          <a:prstGeom prst="rect">
            <a:avLst/>
          </a:prstGeom>
          <a:noFill/>
        </p:spPr>
      </p:pic>
      <p:pic>
        <p:nvPicPr>
          <p:cNvPr id="4099" name="Picture 3" descr="C:\Documents and Settings\GT\Рабочий стол\английский язык\материал к открытому уроку 22 12 23\фото с открытого урока\17035691192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56758" y="174812"/>
            <a:ext cx="3655961" cy="6481482"/>
          </a:xfrm>
          <a:prstGeom prst="rect">
            <a:avLst/>
          </a:prstGeom>
          <a:noFill/>
        </p:spPr>
      </p:pic>
      <p:pic>
        <p:nvPicPr>
          <p:cNvPr id="4100" name="Picture 4" descr="C:\Documents and Settings\GT\Рабочий стол\английский язык\материал к открытому уроку 22 12 23\фото с открытого урока\170356911923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09711" y="206186"/>
            <a:ext cx="3640279" cy="645010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GT\Рабочий стол\английский язык\материал к открытому уроку 22 12 23\фото с открытого урока\17035691192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816" y="192741"/>
            <a:ext cx="3640279" cy="6450106"/>
          </a:xfrm>
          <a:prstGeom prst="rect">
            <a:avLst/>
          </a:prstGeom>
          <a:noFill/>
        </p:spPr>
      </p:pic>
      <p:pic>
        <p:nvPicPr>
          <p:cNvPr id="5123" name="Picture 3" descr="C:\Documents and Settings\GT\Рабочий стол\английский язык\материал к открытому уроку 22 12 23\фото с открытого урока\170356911926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14228" y="179293"/>
            <a:ext cx="3647868" cy="6463553"/>
          </a:xfrm>
          <a:prstGeom prst="rect">
            <a:avLst/>
          </a:prstGeom>
          <a:noFill/>
        </p:spPr>
      </p:pic>
      <p:pic>
        <p:nvPicPr>
          <p:cNvPr id="5124" name="Picture 4" descr="C:\Documents and Settings\GT\Рабочий стол\английский язык\материал к открытому уроку 22 12 23\фото с открытого урока\170356911927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00428" y="179293"/>
            <a:ext cx="3647868" cy="646355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GT\Рабочий стол\английский язык\материал к открытому уроку 22 12 23\фото с открытого урока\17035691192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1981" y="219634"/>
            <a:ext cx="3647868" cy="6463553"/>
          </a:xfrm>
          <a:prstGeom prst="rect">
            <a:avLst/>
          </a:prstGeom>
          <a:noFill/>
        </p:spPr>
      </p:pic>
      <p:pic>
        <p:nvPicPr>
          <p:cNvPr id="6147" name="Picture 3" descr="C:\Documents and Settings\GT\Рабочий стол\английский язык\материал к открытому уроку 22 12 23\фото с открытого урока\170356911928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2958" y="192742"/>
            <a:ext cx="3663046" cy="649044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DE75743-DEAB-4EAA-84CB-B8D68B236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9624" y="365125"/>
            <a:ext cx="11842375" cy="5699499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/>
              <a:t>Спасибо за внимание !</a:t>
            </a:r>
            <a:endParaRPr lang="ru-RU" sz="6600" b="1" dirty="0"/>
          </a:p>
        </p:txBody>
      </p:sp>
    </p:spTree>
    <p:extLst>
      <p:ext uri="{BB962C8B-B14F-4D97-AF65-F5344CB8AC3E}">
        <p14:creationId xmlns="" xmlns:p14="http://schemas.microsoft.com/office/powerpoint/2010/main" val="231437379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0 1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Презентация2" id="{AC40E35D-F8A5-42F5-A8D5-5D89D14E3F78}" vid="{4C688F25-E9EF-489B-91B3-673906251E3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100 1</Template>
  <TotalTime>62</TotalTime>
  <Words>22</Words>
  <Application>Microsoft Office PowerPoint</Application>
  <PresentationFormat>Произвольный</PresentationFormat>
  <Paragraphs>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100 1</vt:lpstr>
      <vt:lpstr>Выходной день: Идем в зоопарк!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Спасибо за внимание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Воспитание</dc:title>
  <dc:creator>Эрика</dc:creator>
  <cp:lastModifiedBy>GT</cp:lastModifiedBy>
  <cp:revision>15</cp:revision>
  <dcterms:created xsi:type="dcterms:W3CDTF">2021-08-12T11:42:37Z</dcterms:created>
  <dcterms:modified xsi:type="dcterms:W3CDTF">2024-01-18T09:37:49Z</dcterms:modified>
</cp:coreProperties>
</file>