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7" r:id="rId2"/>
    <p:sldId id="257" r:id="rId3"/>
    <p:sldId id="283" r:id="rId4"/>
    <p:sldId id="259" r:id="rId5"/>
    <p:sldId id="258" r:id="rId6"/>
    <p:sldId id="262" r:id="rId7"/>
    <p:sldId id="264" r:id="rId8"/>
    <p:sldId id="263" r:id="rId9"/>
    <p:sldId id="287" r:id="rId10"/>
    <p:sldId id="266" r:id="rId11"/>
    <p:sldId id="288" r:id="rId12"/>
    <p:sldId id="282" r:id="rId13"/>
    <p:sldId id="279" r:id="rId14"/>
    <p:sldId id="268" r:id="rId15"/>
    <p:sldId id="269" r:id="rId16"/>
    <p:sldId id="291" r:id="rId17"/>
    <p:sldId id="290" r:id="rId18"/>
    <p:sldId id="292" r:id="rId19"/>
    <p:sldId id="275" r:id="rId20"/>
    <p:sldId id="267" r:id="rId21"/>
    <p:sldId id="289" r:id="rId22"/>
    <p:sldId id="281" r:id="rId23"/>
    <p:sldId id="270" r:id="rId24"/>
    <p:sldId id="271" r:id="rId25"/>
    <p:sldId id="293" r:id="rId26"/>
    <p:sldId id="273" r:id="rId27"/>
    <p:sldId id="274" r:id="rId28"/>
    <p:sldId id="278" r:id="rId29"/>
    <p:sldId id="284" r:id="rId30"/>
    <p:sldId id="285" r:id="rId31"/>
    <p:sldId id="272" r:id="rId32"/>
    <p:sldId id="294" r:id="rId33"/>
    <p:sldId id="295" r:id="rId34"/>
    <p:sldId id="296" r:id="rId35"/>
    <p:sldId id="28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46" autoAdjust="0"/>
  </p:normalViewPr>
  <p:slideViewPr>
    <p:cSldViewPr>
      <p:cViewPr varScale="1">
        <p:scale>
          <a:sx n="77" d="100"/>
          <a:sy n="77" d="100"/>
        </p:scale>
        <p:origin x="139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1A326-CF55-4099-AFD4-2FE66F2B0EB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B5D93-AB99-45F4-B22A-AFD3726B5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325A-D47E-465B-B34C-4FDB71A97F2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6DE1-75F3-4C9B-9AB1-7CAEC52A5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325A-D47E-465B-B34C-4FDB71A97F2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6DE1-75F3-4C9B-9AB1-7CAEC52A5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325A-D47E-465B-B34C-4FDB71A97F2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6DE1-75F3-4C9B-9AB1-7CAEC52A5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325A-D47E-465B-B34C-4FDB71A97F2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6DE1-75F3-4C9B-9AB1-7CAEC52A5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325A-D47E-465B-B34C-4FDB71A97F2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6DE1-75F3-4C9B-9AB1-7CAEC52A5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325A-D47E-465B-B34C-4FDB71A97F2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6DE1-75F3-4C9B-9AB1-7CAEC52A5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325A-D47E-465B-B34C-4FDB71A97F2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6DE1-75F3-4C9B-9AB1-7CAEC52A5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325A-D47E-465B-B34C-4FDB71A97F2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6DE1-75F3-4C9B-9AB1-7CAEC52A5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325A-D47E-465B-B34C-4FDB71A97F2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6DE1-75F3-4C9B-9AB1-7CAEC52A5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325A-D47E-465B-B34C-4FDB71A97F2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6DE1-75F3-4C9B-9AB1-7CAEC52A5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325A-D47E-465B-B34C-4FDB71A97F2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6DE1-75F3-4C9B-9AB1-7CAEC52A5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2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7325A-D47E-465B-B34C-4FDB71A97F2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96DE1-75F3-4C9B-9AB1-7CAEC52A5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&#1083;&#1077;&#1075;&#1077;&#1085;&#1076;&#1099;%20&#1086;%20&#1082;&#1086;&#1089;&#1084;&#1086;&#1089;&#1077;\&#1042;&#1086;&#1089;&#1077;&#1084;&#1100;%20&#1087;&#1083;&#1072;&#1085;&#1077;&#1090;%20_%20&#1055;&#1077;&#1089;&#1085;&#1103;%20&#1087;&#1088;&#1086;%20&#1082;&#1086;&#1089;&#1084;&#1086;&#1089;%20_%20&#1055;&#1080;&#1085;&#1082;&#1092;&#1086;&#1085;&#1075;%20&#1087;&#1077;&#1089;&#1085;&#1080;%20&#1076;&#1083;&#1103;%20&#1076;&#1077;&#1090;&#1077;&#1081;.mp4" TargetMode="External"/><Relationship Id="rId1" Type="http://schemas.microsoft.com/office/2007/relationships/media" Target="file:///D:\&#1083;&#1077;&#1075;&#1077;&#1085;&#1076;&#1099;%20&#1086;%20&#1082;&#1086;&#1089;&#1084;&#1086;&#1089;&#1077;\&#1042;&#1086;&#1089;&#1077;&#1084;&#1100;%20&#1087;&#1083;&#1072;&#1085;&#1077;&#1090;%20_%20&#1055;&#1077;&#1089;&#1085;&#1103;%20&#1087;&#1088;&#1086;%20&#1082;&#1086;&#1089;&#1084;&#1086;&#1089;%20_%20&#1055;&#1080;&#1085;&#1082;&#1092;&#1086;&#1085;&#1075;%20&#1087;&#1077;&#1089;&#1085;&#1080;%20&#1076;&#1083;&#1103;%20&#1076;&#1077;&#1090;&#1077;&#1081;.mp4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&#1083;&#1077;&#1075;&#1077;&#1085;&#1076;&#1099;%20&#1086;%20&#1082;&#1086;&#1089;&#1084;&#1086;&#1089;&#1077;\&#1050;&#1054;&#1057;&#1052;&#1054;-&#1087;&#1077;&#1089;&#1077;&#1085;&#1082;&#1072;.%20&#1052;&#1091;&#1083;&#1100;&#1090;-&#1082;&#1083;&#1080;&#1087;%20&#1074;&#1080;&#1076;&#1077;&#1086;%20&#1087;&#1088;&#1086;%20&#1082;&#1086;&#1089;&#1084;&#1086;&#1089;%20&#1076;&#1083;&#1103;%20&#1076;&#1077;&#1090;&#1077;&#1081;.%20&#1053;&#1072;&#1096;&#1077;%20&#1074;&#1089;&#1105;!.mp4" TargetMode="External"/><Relationship Id="rId1" Type="http://schemas.microsoft.com/office/2007/relationships/media" Target="file:///D:\&#1083;&#1077;&#1075;&#1077;&#1085;&#1076;&#1099;%20&#1086;%20&#1082;&#1086;&#1089;&#1084;&#1086;&#1089;&#1077;\&#1050;&#1054;&#1057;&#1052;&#1054;-&#1087;&#1077;&#1089;&#1077;&#1085;&#1082;&#1072;.%20&#1052;&#1091;&#1083;&#1100;&#1090;-&#1082;&#1083;&#1080;&#1087;%20&#1074;&#1080;&#1076;&#1077;&#1086;%20&#1087;&#1088;&#1086;%20&#1082;&#1086;&#1089;&#1084;&#1086;&#1089;%20&#1076;&#1083;&#1103;%20&#1076;&#1077;&#1090;&#1077;&#1081;.%20&#1053;&#1072;&#1096;&#1077;%20&#1074;&#1089;&#1105;!.mp4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&#1083;&#1077;&#1075;&#1077;&#1085;&#1076;&#1099;%20&#1086;%20&#1082;&#1086;&#1089;&#1084;&#1086;&#1089;&#1077;\&#1057;&#1090;&#1072;&#1088;&#1090;%20&#1088;&#1072;&#1082;&#1077;&#1090;&#1099;%20&#12298;&#1042;&#1054;&#1057;&#1058;&#1054;&#1050;&#12299;&#1089;%20&#1095;&#1077;&#1083;&#1086;&#1074;&#1077;&#1082;&#1086;&#1084;%20&#1085;&#1072;%20&#1073;&#1086;&#1088;&#1090;&#1091;%20&#1070;.&#1040;.%20&#1043;&#1072;&#1075;&#1072;&#1088;&#1080;&#1085;.mp4" TargetMode="External"/><Relationship Id="rId1" Type="http://schemas.microsoft.com/office/2007/relationships/media" Target="file:///D:\&#1083;&#1077;&#1075;&#1077;&#1085;&#1076;&#1099;%20&#1086;%20&#1082;&#1086;&#1089;&#1084;&#1086;&#1089;&#1077;\&#1057;&#1090;&#1072;&#1088;&#1090;%20&#1088;&#1072;&#1082;&#1077;&#1090;&#1099;%20&#12298;&#1042;&#1054;&#1057;&#1058;&#1054;&#1050;&#12299;&#1089;%20&#1095;&#1077;&#1083;&#1086;&#1074;&#1077;&#1082;&#1086;&#1084;%20&#1085;&#1072;%20&#1073;&#1086;&#1088;&#1090;&#1091;%20&#1070;.&#1040;.%20&#1043;&#1072;&#1075;&#1072;&#1088;&#1080;&#1085;.mp4" TargetMode="Externa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&#1083;&#1077;&#1075;&#1077;&#1085;&#1076;&#1099;%20&#1086;%20&#1082;&#1086;&#1089;&#1084;&#1086;&#1089;&#1077;\&#1050;&#1086;&#1089;&#1084;&#1086;&#1085;&#1072;&#1074;&#1090;%20&#1057;&#1074;&#1077;&#1090;&#1083;&#1072;&#1085;&#1072;%20&#1057;&#1072;&#1074;&#1080;&#1094;&#1082;&#1072;&#1103;.mp4" TargetMode="External"/><Relationship Id="rId1" Type="http://schemas.microsoft.com/office/2007/relationships/media" Target="file:///D:\&#1083;&#1077;&#1075;&#1077;&#1085;&#1076;&#1099;%20&#1086;%20&#1082;&#1086;&#1089;&#1084;&#1086;&#1089;&#1077;\&#1050;&#1086;&#1089;&#1084;&#1086;&#1085;&#1072;&#1074;&#1090;%20&#1057;&#1074;&#1077;&#1090;&#1083;&#1072;&#1085;&#1072;%20&#1057;&#1072;&#1074;&#1080;&#1094;&#1082;&#1072;&#1103;.mp4" TargetMode="Externa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&#1083;&#1077;&#1075;&#1077;&#1085;&#1076;&#1099;%20&#1086;%20&#1082;&#1086;&#1089;&#1084;&#1086;&#1089;&#1077;\&#1044;&#1048;&#1057;&#1050;&#1054;%20-%20&#1056;&#1040;&#1050;&#1045;&#1058;&#1040;%20-%20&#1050;&#1091;&#1082;&#1091;&#1090;&#1080;&#1082;&#1080;%20-%20&#1055;&#1077;&#1089;&#1085;&#1103;%20&#1084;&#1091;&#1083;&#1100;&#1090;&#1092;&#1080;&#1083;&#1100;&#1084;%20&#1087;&#1088;&#1086;%20&#1082;&#1086;&#1089;&#1084;&#1086;&#1089;%20&#1087;&#1083;&#1072;&#1085;&#1077;&#1090;&#1099;%20&#1080;%20&#1087;&#1091;&#1090;&#1077;&#1096;&#1077;&#1089;&#1090;&#1074;&#1080;&#1077;%20-%20&#1058;&#1072;&#1085;&#1094;&#1091;&#1077;&#1084;%20&#1089;%20&#1057;&#1086;&#1092;&#1080;&#1077;&#1081;.mp4" TargetMode="External"/><Relationship Id="rId1" Type="http://schemas.microsoft.com/office/2007/relationships/media" Target="file:///D:\&#1083;&#1077;&#1075;&#1077;&#1085;&#1076;&#1099;%20&#1086;%20&#1082;&#1086;&#1089;&#1084;&#1086;&#1089;&#1077;\&#1044;&#1048;&#1057;&#1050;&#1054;%20-%20&#1056;&#1040;&#1050;&#1045;&#1058;&#1040;%20-%20&#1050;&#1091;&#1082;&#1091;&#1090;&#1080;&#1082;&#1080;%20-%20&#1055;&#1077;&#1089;&#1085;&#1103;%20&#1084;&#1091;&#1083;&#1100;&#1090;&#1092;&#1080;&#1083;&#1100;&#1084;%20&#1087;&#1088;&#1086;%20&#1082;&#1086;&#1089;&#1084;&#1086;&#1089;%20&#1087;&#1083;&#1072;&#1085;&#1077;&#1090;&#1099;%20&#1080;%20&#1087;&#1091;&#1090;&#1077;&#1096;&#1077;&#1089;&#1090;&#1074;&#1080;&#1077;%20-%20&#1058;&#1072;&#1085;&#1094;&#1091;&#1077;&#1084;%20&#1089;%20&#1057;&#1086;&#1092;&#1080;&#1077;&#1081;.mp4" TargetMode="Externa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&#1083;&#1077;&#1075;&#1077;&#1085;&#1076;&#1099;%20&#1086;%20&#1082;&#1086;&#1089;&#1084;&#1086;&#1089;&#1077;\&#1050;&#1088;&#1072;&#1089;&#1080;&#1074;&#1072;&#1103;%20&#1084;&#1091;&#1079;&#1099;&#1082;&#1072;%20&#1080;%20&#1082;&#1086;&#1089;&#1084;&#1086;&#1089;%20(256%20%20kbps).mp3" TargetMode="External"/><Relationship Id="rId1" Type="http://schemas.microsoft.com/office/2007/relationships/media" Target="file:///D:\&#1083;&#1077;&#1075;&#1077;&#1085;&#1076;&#1099;%20&#1086;%20&#1082;&#1086;&#1089;&#1084;&#1086;&#1089;&#1077;\&#1050;&#1088;&#1072;&#1089;&#1080;&#1074;&#1072;&#1103;%20&#1084;&#1091;&#1079;&#1099;&#1082;&#1072;%20&#1080;%20&#1082;&#1086;&#1089;&#1084;&#1086;&#1089;%20(256%20%20kbps)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&#1083;&#1077;&#1075;&#1077;&#1085;&#1076;&#1099;%20&#1086;%20&#1082;&#1086;&#1089;&#1084;&#1086;&#1089;&#1077;\&#1054;&#1076;&#1080;&#1085;%20&#1076;&#1077;&#1085;&#1100;%20&#1080;&#1079;%20&#1078;&#1080;&#1079;&#1085;&#1080;%20&#1082;&#1086;&#1089;&#1084;&#1086;&#1085;&#1072;&#1074;&#1090;&#1072;.mp4" TargetMode="External"/><Relationship Id="rId1" Type="http://schemas.microsoft.com/office/2007/relationships/media" Target="file:///D:\&#1083;&#1077;&#1075;&#1077;&#1085;&#1076;&#1099;%20&#1086;%20&#1082;&#1086;&#1089;&#1084;&#1086;&#1089;&#1077;\&#1054;&#1076;&#1080;&#1085;%20&#1076;&#1077;&#1085;&#1100;%20&#1080;&#1079;%20&#1078;&#1080;&#1079;&#1085;&#1080;%20&#1082;&#1086;&#1089;&#1084;&#1086;&#1085;&#1072;&#1074;&#1090;&#1072;.mp4" TargetMode="Externa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&#1083;&#1077;&#1075;&#1077;&#1085;&#1076;&#1099;%20&#1086;%20&#1082;&#1086;&#1089;&#1084;&#1086;&#1089;&#1077;\&#1060;&#1072;&#1085;&#1090;&#1072;&#1089;&#1090;&#1080;&#1095;&#1077;&#1089;&#1082;&#1072;&#1103;%20&#1052;&#1091;&#1079;&#1099;&#1082;&#1072;%20&#1050;&#1086;&#1089;&#1084;&#1086;&#1089;&#1072;%20&#10024;%20&#1050;&#1088;&#1072;&#1089;&#1086;&#1090;&#1072;%20&#1050;&#1086;&#1089;&#1084;&#1080;&#1095;&#1077;&#1089;&#1082;&#1080;&#1093;%20&#1055;&#1088;&#1086;&#1089;&#1090;&#1086;&#1088;&#1086;&#1074;%20(256%20%20kbps).mp3" TargetMode="External"/><Relationship Id="rId1" Type="http://schemas.microsoft.com/office/2007/relationships/media" Target="file:///D:\&#1083;&#1077;&#1075;&#1077;&#1085;&#1076;&#1099;%20&#1086;%20&#1082;&#1086;&#1089;&#1084;&#1086;&#1089;&#1077;\&#1060;&#1072;&#1085;&#1090;&#1072;&#1089;&#1090;&#1080;&#1095;&#1077;&#1089;&#1082;&#1072;&#1103;%20&#1052;&#1091;&#1079;&#1099;&#1082;&#1072;%20&#1050;&#1086;&#1089;&#1084;&#1086;&#1089;&#1072;%20&#10024;%20&#1050;&#1088;&#1072;&#1089;&#1086;&#1090;&#1072;%20&#1050;&#1086;&#1089;&#1084;&#1080;&#1095;&#1077;&#1089;&#1082;&#1080;&#1093;%20&#1055;&#1088;&#1086;&#1089;&#1090;&#1086;&#1088;&#1086;&#1074;%20(256%20%20kbps)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2" Type="http://schemas.openxmlformats.org/officeDocument/2006/relationships/audio" Target="file:///D:\&#1083;&#1077;&#1075;&#1077;&#1085;&#1076;&#1099;%20&#1086;%20&#1082;&#1086;&#1089;&#1084;&#1086;&#1089;&#1077;\tayna_tretey_planety_-_kim_i_buran_audiopoisk.com_.mp3" TargetMode="External"/><Relationship Id="rId1" Type="http://schemas.microsoft.com/office/2007/relationships/media" Target="file:///D:\&#1083;&#1077;&#1075;&#1077;&#1085;&#1076;&#1099;%20&#1086;%20&#1082;&#1086;&#1089;&#1084;&#1086;&#1089;&#1077;\tayna_tretey_planety_-_kim_i_buran_audiopoisk.com_.mp3" TargetMode="Externa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gif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gif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kipmu.ru/wp-content/uploads/slnchns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332656"/>
            <a:ext cx="8712968" cy="6206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avatars.dzeninfra.ru/get-zen_doc/162989/pub_651196357011317e67ec0288_6511991daf14724580625f46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48650" cy="6048672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5220072" y="3356992"/>
            <a:ext cx="648072" cy="7200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лыбающееся лицо 4"/>
          <p:cNvSpPr/>
          <p:nvPr/>
        </p:nvSpPr>
        <p:spPr>
          <a:xfrm>
            <a:off x="2339752" y="3068960"/>
            <a:ext cx="1202432" cy="914400"/>
          </a:xfrm>
          <a:prstGeom prst="smileyFace">
            <a:avLst/>
          </a:prstGeom>
          <a:solidFill>
            <a:schemeClr val="accent3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ердце 5"/>
          <p:cNvSpPr/>
          <p:nvPr/>
        </p:nvSpPr>
        <p:spPr>
          <a:xfrm>
            <a:off x="6228184" y="3356992"/>
            <a:ext cx="1296144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3347864" y="4365104"/>
            <a:ext cx="986408" cy="91440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/>
          <p:cNvSpPr/>
          <p:nvPr/>
        </p:nvSpPr>
        <p:spPr>
          <a:xfrm>
            <a:off x="5004048" y="4581128"/>
            <a:ext cx="1872208" cy="1512168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уб 8"/>
          <p:cNvSpPr/>
          <p:nvPr/>
        </p:nvSpPr>
        <p:spPr>
          <a:xfrm>
            <a:off x="6300192" y="1340768"/>
            <a:ext cx="1800200" cy="1216152"/>
          </a:xfrm>
          <a:prstGeom prst="cub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ая волна 9"/>
          <p:cNvSpPr/>
          <p:nvPr/>
        </p:nvSpPr>
        <p:spPr>
          <a:xfrm>
            <a:off x="755576" y="5229200"/>
            <a:ext cx="1202432" cy="914400"/>
          </a:xfrm>
          <a:prstGeom prst="doubleWav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ыноска с четырьмя стрелками 10"/>
          <p:cNvSpPr/>
          <p:nvPr/>
        </p:nvSpPr>
        <p:spPr>
          <a:xfrm>
            <a:off x="971600" y="620688"/>
            <a:ext cx="1656184" cy="1216152"/>
          </a:xfrm>
          <a:prstGeom prst="quad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осемь планет _ Песня про космос _ Пинкфонг песни для дете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8640960" cy="640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СМО-песенка. Мульт-клип видео про космос для детей. Наше всё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8712968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zabavnikus.ru/wp-content/uploads/a/c/6/ac69f048a42b1b31ae572e31b3b7fe3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08912" cy="5129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2.mt.ru/r1/photo5FA7/20656659880-0/jpg/bp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04664"/>
            <a:ext cx="4188279" cy="6133803"/>
          </a:xfrm>
          <a:prstGeom prst="rect">
            <a:avLst/>
          </a:prstGeom>
          <a:noFill/>
        </p:spPr>
      </p:pic>
      <p:pic>
        <p:nvPicPr>
          <p:cNvPr id="13313" name="Picture 1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720080" cy="1905000"/>
          </a:xfrm>
          <a:prstGeom prst="rect">
            <a:avLst/>
          </a:prstGeom>
          <a:noFill/>
        </p:spPr>
      </p:pic>
      <p:pic>
        <p:nvPicPr>
          <p:cNvPr id="13" name="Picture 1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953000"/>
            <a:ext cx="802382" cy="1356320"/>
          </a:xfrm>
          <a:prstGeom prst="rect">
            <a:avLst/>
          </a:prstGeom>
          <a:noFill/>
        </p:spPr>
      </p:pic>
      <p:pic>
        <p:nvPicPr>
          <p:cNvPr id="14" name="Picture 1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365104"/>
            <a:ext cx="514350" cy="1905000"/>
          </a:xfrm>
          <a:prstGeom prst="rect">
            <a:avLst/>
          </a:prstGeom>
          <a:noFill/>
        </p:spPr>
      </p:pic>
      <p:pic>
        <p:nvPicPr>
          <p:cNvPr id="15" name="Picture 1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5157192"/>
            <a:ext cx="514350" cy="1224136"/>
          </a:xfrm>
          <a:prstGeom prst="rect">
            <a:avLst/>
          </a:prstGeom>
          <a:noFill/>
        </p:spPr>
      </p:pic>
      <p:pic>
        <p:nvPicPr>
          <p:cNvPr id="16" name="Picture 1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48680"/>
            <a:ext cx="1152128" cy="1905000"/>
          </a:xfrm>
          <a:prstGeom prst="rect">
            <a:avLst/>
          </a:prstGeom>
          <a:noFill/>
        </p:spPr>
      </p:pic>
      <p:pic>
        <p:nvPicPr>
          <p:cNvPr id="17" name="Picture 1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924944"/>
            <a:ext cx="514350" cy="1905000"/>
          </a:xfrm>
          <a:prstGeom prst="rect">
            <a:avLst/>
          </a:prstGeom>
          <a:noFill/>
        </p:spPr>
      </p:pic>
      <p:pic>
        <p:nvPicPr>
          <p:cNvPr id="18" name="Picture 1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221088"/>
            <a:ext cx="1152128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zabavnikus.ru/wp-content/uploads/a/c/6/ac69f048a42b1b31ae572e31b3b7fe3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08912" cy="5129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тарт ракеты 《ВОСТОК》с человеком на борту Ю.А. Гагарин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9512" y="260648"/>
            <a:ext cx="8712968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zabavnikus.ru/wp-content/uploads/a/c/6/ac69f048a42b1b31ae572e31b3b7fe3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08912" cy="5129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0"/>
            <a:ext cx="87849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332656"/>
            <a:ext cx="8352928" cy="3231654"/>
          </a:xfrm>
          <a:prstGeom prst="rect">
            <a:avLst/>
          </a:prstGeom>
          <a:noFill/>
          <a:scene3d>
            <a:camera prst="orthographicFront">
              <a:rot lat="0" lon="300000" rev="0"/>
            </a:camera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«О 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космосе слагаются</a:t>
            </a:r>
          </a:p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легенды,</a:t>
            </a:r>
          </a:p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Герои –</a:t>
            </a:r>
          </a:p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космонавты на виду»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DELL\Desktop\легенды о космосе\zvezda-animatsionnaya-kartinka-011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21088"/>
            <a:ext cx="2520280" cy="2016224"/>
          </a:xfrm>
          <a:prstGeom prst="rect">
            <a:avLst/>
          </a:prstGeom>
          <a:noFill/>
        </p:spPr>
      </p:pic>
      <p:pic>
        <p:nvPicPr>
          <p:cNvPr id="1028" name="Picture 4" descr="C:\Users\DELL\Downloads\zvezda-animatsionnaya-kartinka-012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581128"/>
            <a:ext cx="1800200" cy="1905000"/>
          </a:xfrm>
          <a:prstGeom prst="rect">
            <a:avLst/>
          </a:prstGeom>
          <a:noFill/>
        </p:spPr>
      </p:pic>
      <p:pic>
        <p:nvPicPr>
          <p:cNvPr id="1030" name="Picture 6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221088"/>
            <a:ext cx="2016224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glossymag.ru/thetsoaz/2021/06/jurij-gagari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04664"/>
            <a:ext cx="7004348" cy="466956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4797152"/>
            <a:ext cx="84576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Юрий Алексеевич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агарин-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первый космонавт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971600" y="260648"/>
            <a:ext cx="7200800" cy="4824536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2.mt.ru/r1/photo5FA7/20656659880-0/jpg/bp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04664"/>
            <a:ext cx="4188279" cy="6133803"/>
          </a:xfrm>
          <a:prstGeom prst="rect">
            <a:avLst/>
          </a:prstGeom>
          <a:noFill/>
        </p:spPr>
      </p:pic>
      <p:pic>
        <p:nvPicPr>
          <p:cNvPr id="13314" name="Picture 2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1475655" cy="1393674"/>
          </a:xfrm>
          <a:prstGeom prst="rect">
            <a:avLst/>
          </a:prstGeom>
          <a:noFill/>
        </p:spPr>
      </p:pic>
      <p:pic>
        <p:nvPicPr>
          <p:cNvPr id="13316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797152"/>
            <a:ext cx="1533347" cy="1448161"/>
          </a:xfrm>
          <a:prstGeom prst="rect">
            <a:avLst/>
          </a:prstGeom>
          <a:noFill/>
        </p:spPr>
      </p:pic>
      <p:pic>
        <p:nvPicPr>
          <p:cNvPr id="5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348880"/>
            <a:ext cx="1533347" cy="1448161"/>
          </a:xfrm>
          <a:prstGeom prst="rect">
            <a:avLst/>
          </a:prstGeom>
          <a:noFill/>
        </p:spPr>
      </p:pic>
      <p:pic>
        <p:nvPicPr>
          <p:cNvPr id="6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085184"/>
            <a:ext cx="1533347" cy="1448161"/>
          </a:xfrm>
          <a:prstGeom prst="rect">
            <a:avLst/>
          </a:prstGeom>
          <a:noFill/>
        </p:spPr>
      </p:pic>
      <p:pic>
        <p:nvPicPr>
          <p:cNvPr id="7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852936"/>
            <a:ext cx="1533347" cy="1448161"/>
          </a:xfrm>
          <a:prstGeom prst="rect">
            <a:avLst/>
          </a:prstGeom>
          <a:noFill/>
        </p:spPr>
      </p:pic>
      <p:pic>
        <p:nvPicPr>
          <p:cNvPr id="8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20688"/>
            <a:ext cx="1533347" cy="1448161"/>
          </a:xfrm>
          <a:prstGeom prst="rect">
            <a:avLst/>
          </a:prstGeom>
          <a:noFill/>
        </p:spPr>
      </p:pic>
      <p:pic>
        <p:nvPicPr>
          <p:cNvPr id="48129" name="Picture 1" descr="C:\Users\DELL\Downloads\zvezda-animatsionnaya-kartinka-012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5373216"/>
            <a:ext cx="980306" cy="1152128"/>
          </a:xfrm>
          <a:prstGeom prst="rect">
            <a:avLst/>
          </a:prstGeom>
          <a:noFill/>
        </p:spPr>
      </p:pic>
      <p:pic>
        <p:nvPicPr>
          <p:cNvPr id="48132" name="Picture 4" descr="C:\Users\DELL\Downloads\zvezda-animatsionnaya-kartinka-012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60648"/>
            <a:ext cx="1152128" cy="1905000"/>
          </a:xfrm>
          <a:prstGeom prst="rect">
            <a:avLst/>
          </a:prstGeom>
          <a:noFill/>
        </p:spPr>
      </p:pic>
      <p:pic>
        <p:nvPicPr>
          <p:cNvPr id="13" name="Picture 4" descr="C:\Users\DELL\Downloads\zvezda-animatsionnaya-kartinka-012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132856"/>
            <a:ext cx="1152128" cy="1905000"/>
          </a:xfrm>
          <a:prstGeom prst="rect">
            <a:avLst/>
          </a:prstGeom>
          <a:noFill/>
        </p:spPr>
      </p:pic>
      <p:pic>
        <p:nvPicPr>
          <p:cNvPr id="14" name="Picture 4" descr="C:\Users\DELL\Downloads\zvezda-animatsionnaya-kartinka-012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653136"/>
            <a:ext cx="1152128" cy="1905000"/>
          </a:xfrm>
          <a:prstGeom prst="rect">
            <a:avLst/>
          </a:prstGeom>
          <a:noFill/>
        </p:spPr>
      </p:pic>
      <p:pic>
        <p:nvPicPr>
          <p:cNvPr id="15" name="Picture 4" descr="C:\Users\DELL\Downloads\zvezda-animatsionnaya-kartinka-012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4953000"/>
            <a:ext cx="1152128" cy="1905000"/>
          </a:xfrm>
          <a:prstGeom prst="rect">
            <a:avLst/>
          </a:prstGeom>
          <a:noFill/>
        </p:spPr>
      </p:pic>
      <p:pic>
        <p:nvPicPr>
          <p:cNvPr id="16" name="Picture 4" descr="C:\Users\DELL\Downloads\zvezda-animatsionnaya-kartinka-012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2420888"/>
            <a:ext cx="1152128" cy="1905000"/>
          </a:xfrm>
          <a:prstGeom prst="rect">
            <a:avLst/>
          </a:prstGeom>
          <a:noFill/>
        </p:spPr>
      </p:pic>
      <p:pic>
        <p:nvPicPr>
          <p:cNvPr id="17" name="Picture 4" descr="C:\Users\DELL\Downloads\zvezda-animatsionnaya-kartinka-012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620688"/>
            <a:ext cx="1152128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смонавт Светлана Савицка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528" y="260648"/>
            <a:ext cx="8496944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shareslide.ru/img/thumbs/864eb3b6b269c06fbb702f23349b012e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264696"/>
          </a:xfrm>
          <a:prstGeom prst="rect">
            <a:avLst/>
          </a:prstGeom>
          <a:noFill/>
        </p:spPr>
      </p:pic>
      <p:pic>
        <p:nvPicPr>
          <p:cNvPr id="3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648072" cy="612068"/>
          </a:xfrm>
          <a:prstGeom prst="rect">
            <a:avLst/>
          </a:prstGeom>
          <a:noFill/>
        </p:spPr>
      </p:pic>
      <p:pic>
        <p:nvPicPr>
          <p:cNvPr id="4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764704"/>
            <a:ext cx="60995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un9-4.userapi.com/impg/_LNC3jAHMt94JZA79myfBqi2OBu0YUwn8ZZK-Q/kVkInOvxWsE.jpg?size=960x933&amp;quality=96&amp;sign=e1e0a850ff1402228f9e3402711b845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264696"/>
          </a:xfrm>
          <a:prstGeom prst="rect">
            <a:avLst/>
          </a:prstGeom>
          <a:noFill/>
        </p:spPr>
      </p:pic>
      <p:pic>
        <p:nvPicPr>
          <p:cNvPr id="3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9" y="836713"/>
            <a:ext cx="304974" cy="288031"/>
          </a:xfrm>
          <a:prstGeom prst="rect">
            <a:avLst/>
          </a:prstGeom>
          <a:noFill/>
        </p:spPr>
      </p:pic>
      <p:pic>
        <p:nvPicPr>
          <p:cNvPr id="4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304974" cy="288031"/>
          </a:xfrm>
          <a:prstGeom prst="rect">
            <a:avLst/>
          </a:prstGeom>
          <a:noFill/>
        </p:spPr>
      </p:pic>
      <p:pic>
        <p:nvPicPr>
          <p:cNvPr id="5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2276872"/>
            <a:ext cx="304974" cy="288031"/>
          </a:xfrm>
          <a:prstGeom prst="rect">
            <a:avLst/>
          </a:prstGeom>
          <a:noFill/>
        </p:spPr>
      </p:pic>
      <p:pic>
        <p:nvPicPr>
          <p:cNvPr id="6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708920"/>
            <a:ext cx="304974" cy="288031"/>
          </a:xfrm>
          <a:prstGeom prst="rect">
            <a:avLst/>
          </a:prstGeom>
          <a:noFill/>
        </p:spPr>
      </p:pic>
      <p:pic>
        <p:nvPicPr>
          <p:cNvPr id="7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764704"/>
            <a:ext cx="304974" cy="288031"/>
          </a:xfrm>
          <a:prstGeom prst="rect">
            <a:avLst/>
          </a:prstGeom>
          <a:noFill/>
        </p:spPr>
      </p:pic>
      <p:pic>
        <p:nvPicPr>
          <p:cNvPr id="8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620688"/>
            <a:ext cx="304974" cy="288031"/>
          </a:xfrm>
          <a:prstGeom prst="rect">
            <a:avLst/>
          </a:prstGeom>
          <a:noFill/>
        </p:spPr>
      </p:pic>
      <p:pic>
        <p:nvPicPr>
          <p:cNvPr id="9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772816"/>
            <a:ext cx="304974" cy="288031"/>
          </a:xfrm>
          <a:prstGeom prst="rect">
            <a:avLst/>
          </a:prstGeom>
          <a:noFill/>
        </p:spPr>
      </p:pic>
      <p:pic>
        <p:nvPicPr>
          <p:cNvPr id="10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1988840"/>
            <a:ext cx="304974" cy="288031"/>
          </a:xfrm>
          <a:prstGeom prst="rect">
            <a:avLst/>
          </a:prstGeom>
          <a:noFill/>
        </p:spPr>
      </p:pic>
      <p:pic>
        <p:nvPicPr>
          <p:cNvPr id="11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24744"/>
            <a:ext cx="304974" cy="288031"/>
          </a:xfrm>
          <a:prstGeom prst="rect">
            <a:avLst/>
          </a:prstGeom>
          <a:noFill/>
        </p:spPr>
      </p:pic>
      <p:pic>
        <p:nvPicPr>
          <p:cNvPr id="12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3356992"/>
            <a:ext cx="304974" cy="288031"/>
          </a:xfrm>
          <a:prstGeom prst="rect">
            <a:avLst/>
          </a:prstGeom>
          <a:noFill/>
        </p:spPr>
      </p:pic>
      <p:pic>
        <p:nvPicPr>
          <p:cNvPr id="13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48680"/>
            <a:ext cx="304974" cy="288031"/>
          </a:xfrm>
          <a:prstGeom prst="rect">
            <a:avLst/>
          </a:prstGeom>
          <a:noFill/>
        </p:spPr>
      </p:pic>
      <p:pic>
        <p:nvPicPr>
          <p:cNvPr id="11265" name="Picture 1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804248" y="1412776"/>
            <a:ext cx="673275" cy="360040"/>
          </a:xfrm>
          <a:prstGeom prst="rect">
            <a:avLst/>
          </a:prstGeom>
          <a:noFill/>
        </p:spPr>
      </p:pic>
      <p:pic>
        <p:nvPicPr>
          <p:cNvPr id="11266" name="Picture 2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620689"/>
            <a:ext cx="457273" cy="864096"/>
          </a:xfrm>
          <a:prstGeom prst="rect">
            <a:avLst/>
          </a:prstGeom>
          <a:noFill/>
        </p:spPr>
      </p:pic>
      <p:pic>
        <p:nvPicPr>
          <p:cNvPr id="11267" name="Picture 3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645024"/>
            <a:ext cx="1064278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ИСКО - РАКЕТА - Кукутики - Песня мультфильм про космос планеты и путешествие - Танцуем с Софие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3568" y="620688"/>
            <a:ext cx="7704856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stihi.ru/pics/2013/06/13/2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7272808" cy="5904656"/>
          </a:xfrm>
          <a:prstGeom prst="rect">
            <a:avLst/>
          </a:prstGeom>
          <a:noFill/>
        </p:spPr>
      </p:pic>
      <p:pic>
        <p:nvPicPr>
          <p:cNvPr id="9218" name="Picture 2" descr="Анимированные звезды. Сверкающие звездочки. Мерцающие звездочки. Блестящая Звездочка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5589240"/>
            <a:ext cx="1080120" cy="1080120"/>
          </a:xfrm>
          <a:prstGeom prst="rect">
            <a:avLst/>
          </a:prstGeom>
          <a:noFill/>
        </p:spPr>
      </p:pic>
      <p:pic>
        <p:nvPicPr>
          <p:cNvPr id="4" name="Picture 2" descr="Анимированные звезды. Сверкающие звездочки. Мерцающие звездочки. Блестящая Звездочка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733256"/>
            <a:ext cx="1080120" cy="936104"/>
          </a:xfrm>
          <a:prstGeom prst="rect">
            <a:avLst/>
          </a:prstGeom>
          <a:noFill/>
        </p:spPr>
      </p:pic>
      <p:pic>
        <p:nvPicPr>
          <p:cNvPr id="5" name="Picture 2" descr="Анимированные звезды. Сверкающие звездочки. Мерцающие звездочки. Блестящая Звездочка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589240"/>
            <a:ext cx="1080120" cy="1080120"/>
          </a:xfrm>
          <a:prstGeom prst="rect">
            <a:avLst/>
          </a:prstGeom>
          <a:noFill/>
        </p:spPr>
      </p:pic>
      <p:pic>
        <p:nvPicPr>
          <p:cNvPr id="9217" name="Picture 1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157192"/>
            <a:ext cx="730374" cy="1152128"/>
          </a:xfrm>
          <a:prstGeom prst="rect">
            <a:avLst/>
          </a:prstGeom>
          <a:noFill/>
        </p:spPr>
      </p:pic>
      <p:pic>
        <p:nvPicPr>
          <p:cNvPr id="2" name="Picture 2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5301208"/>
            <a:ext cx="514350" cy="1905000"/>
          </a:xfrm>
          <a:prstGeom prst="rect">
            <a:avLst/>
          </a:prstGeom>
          <a:noFill/>
        </p:spPr>
      </p:pic>
      <p:pic>
        <p:nvPicPr>
          <p:cNvPr id="9219" name="Picture 3" descr="C:\Users\DELL\Downloads\zvezda-animatsionnaya-kartinka-0114 (1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5229200"/>
            <a:ext cx="1008112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avatars.mds.yandex.net/i?id=b04c54fd3963c4aa5058265b461a3aa5798cafcc-1218499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Анимированные звезды. Мерцающее звездное небо. Мерцающие звезды. Космос мерцающие звезды. Мерцание звезд на черном небе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s://mykaleidoscope.ru/x/uploads/posts/2022-09/1663644508_17-mykaleidoscope-ru-p-chuvstvo-nevesomosti-emotsii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80728"/>
            <a:ext cx="7200800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Анимированные звезды. Мерцающие звезды. Мерцающие блестки. Мерцание звезд. Сверкающие звезды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36" y="260648"/>
            <a:ext cx="9067528" cy="6336704"/>
          </a:xfrm>
          <a:prstGeom prst="rect">
            <a:avLst/>
          </a:prstGeom>
          <a:noFill/>
        </p:spPr>
      </p:pic>
      <p:pic>
        <p:nvPicPr>
          <p:cNvPr id="3" name="Picture 2" descr="https://mk.mosreg.ru/upload/files/E/u/EuTRzYMkgnkqC7tkWRsWrvt6lVpSvBaWJg7TUn0hsEhv8ueooLRLcDDBgxVQaImD4bDpTQK781NLBa3MAGB0qaKkhaDKEfu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620688"/>
            <a:ext cx="4040736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. Gif звёзды падают на ночном небе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8712968" cy="6336704"/>
          </a:xfrm>
          <a:prstGeom prst="rect">
            <a:avLst/>
          </a:prstGeom>
          <a:noFill/>
        </p:spPr>
      </p:pic>
      <p:pic>
        <p:nvPicPr>
          <p:cNvPr id="4" name="Красивая музыка и космос (256 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3568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Анимированные звезды. Сверкающие звезды. Мерцание звезд. Сияющая звезда. Мерцающие звезды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ttps://avatars.mds.yandex.net/i?id=a8eed980877193f7b6976e94d917c4d3bcd3734f-10840831-images-thumbs&amp;n=13"/>
          <p:cNvPicPr>
            <a:picLocks noChangeAspect="1" noChangeArrowheads="1"/>
          </p:cNvPicPr>
          <p:nvPr/>
        </p:nvPicPr>
        <p:blipFill>
          <a:blip r:embed="rId3" cstate="print"/>
          <a:srcRect t="8000"/>
          <a:stretch>
            <a:fillRect/>
          </a:stretch>
        </p:blipFill>
        <p:spPr bwMode="auto">
          <a:xfrm>
            <a:off x="323528" y="764704"/>
            <a:ext cx="8352928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дин день из жизни космонавт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8712968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pp.userapi.com/38n7FbJmYDrPZssC-keiZSr--FBuzgPGofizFw/GjNxXZbwM-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avatars.mds.yandex.net/i?id=9cf8db18ebc307575029481397a161fedd5a7f8b-3937460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272808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wdesk.ru/_ph/131/2/23460386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2150639" cy="2016224"/>
          </a:xfrm>
          <a:prstGeom prst="rect">
            <a:avLst/>
          </a:prstGeom>
          <a:noFill/>
        </p:spPr>
      </p:pic>
      <p:pic>
        <p:nvPicPr>
          <p:cNvPr id="50180" name="Picture 4" descr="https://www.gifki.org/data/media/33/prishelets-i-inoplanetyanin-animatsionnaya-kartinka-008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509120"/>
            <a:ext cx="2555776" cy="1872208"/>
          </a:xfrm>
          <a:prstGeom prst="rect">
            <a:avLst/>
          </a:prstGeom>
          <a:noFill/>
        </p:spPr>
      </p:pic>
      <p:pic>
        <p:nvPicPr>
          <p:cNvPr id="50182" name="Picture 6" descr="https://www.gifki.org/data/media/33/prishelets-i-inoplanetyanin-animatsionnaya-kartinka-011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068960"/>
            <a:ext cx="2232248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_86110420205923610177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712968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Вращающаяся Вселенная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88640"/>
            <a:ext cx="7272808" cy="6364088"/>
          </a:xfrm>
          <a:prstGeom prst="rect">
            <a:avLst/>
          </a:prstGeom>
          <a:noFill/>
        </p:spPr>
      </p:pic>
      <p:pic>
        <p:nvPicPr>
          <p:cNvPr id="3" name="Фантастическая Музыка Космоса ✨ Красота Космических Просторов (256 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460432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8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artfile.ru/1920x1200_523005_%5bwww.ArtFile.ru%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8496944" cy="6336704"/>
          </a:xfrm>
          <a:prstGeom prst="rect">
            <a:avLst/>
          </a:prstGeom>
          <a:noFill/>
        </p:spPr>
      </p:pic>
      <p:pic>
        <p:nvPicPr>
          <p:cNvPr id="4" name="Picture 2" descr="Анимированные звезды. Звезда. Анимированные звездочки. Звездочки gif. Звезды анимация.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509120"/>
            <a:ext cx="360040" cy="360040"/>
          </a:xfrm>
          <a:prstGeom prst="rect">
            <a:avLst/>
          </a:prstGeom>
          <a:noFill/>
        </p:spPr>
      </p:pic>
      <p:pic>
        <p:nvPicPr>
          <p:cNvPr id="5" name="Picture 2" descr="Анимированные звезды. Звезда. Анимированные звездочки. Звездочки gif. Звезды анимация.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2564904"/>
            <a:ext cx="432048" cy="432048"/>
          </a:xfrm>
          <a:prstGeom prst="rect">
            <a:avLst/>
          </a:prstGeom>
          <a:noFill/>
        </p:spPr>
      </p:pic>
      <p:pic>
        <p:nvPicPr>
          <p:cNvPr id="6" name="Picture 2" descr="Анимированные звезды. Звезда. Анимированные звездочки. Звездочки gif. Звезды анимация.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1340768"/>
            <a:ext cx="351656" cy="288032"/>
          </a:xfrm>
          <a:prstGeom prst="rect">
            <a:avLst/>
          </a:prstGeom>
          <a:noFill/>
        </p:spPr>
      </p:pic>
      <p:pic>
        <p:nvPicPr>
          <p:cNvPr id="7" name="Picture 2" descr="Анимированные звезды. Звезда. Анимированные звездочки. Звездочки gif. Звезды анимация.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3068960"/>
            <a:ext cx="288032" cy="395676"/>
          </a:xfrm>
          <a:prstGeom prst="rect">
            <a:avLst/>
          </a:prstGeom>
          <a:noFill/>
        </p:spPr>
      </p:pic>
      <p:pic>
        <p:nvPicPr>
          <p:cNvPr id="8" name="Picture 2" descr="Анимированные звезды. Звезда. Анимированные звездочки. Звездочки gif. Звезды анимация.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3068960"/>
            <a:ext cx="504056" cy="504056"/>
          </a:xfrm>
          <a:prstGeom prst="rect">
            <a:avLst/>
          </a:prstGeom>
          <a:noFill/>
        </p:spPr>
      </p:pic>
      <p:pic>
        <p:nvPicPr>
          <p:cNvPr id="9" name="Picture 2" descr="Анимированные звезды. Звезда. Анимированные звездочки. Звездочки gif. Звезды анимация.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692696"/>
            <a:ext cx="432048" cy="432048"/>
          </a:xfrm>
          <a:prstGeom prst="rect">
            <a:avLst/>
          </a:prstGeom>
          <a:noFill/>
        </p:spPr>
      </p:pic>
      <p:pic>
        <p:nvPicPr>
          <p:cNvPr id="10" name="Picture 2" descr="Анимированные звезды. Звезда. Анимированные звездочки. Звездочки gif. Звезды анимация.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4869160"/>
            <a:ext cx="432048" cy="432048"/>
          </a:xfrm>
          <a:prstGeom prst="rect">
            <a:avLst/>
          </a:prstGeom>
          <a:noFill/>
        </p:spPr>
      </p:pic>
      <p:pic>
        <p:nvPicPr>
          <p:cNvPr id="11" name="Picture 2" descr="Анимированные звезды. Звезда. Анимированные звездочки. Звездочки gif. Звезды анимация.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5373216"/>
            <a:ext cx="360040" cy="360040"/>
          </a:xfrm>
          <a:prstGeom prst="rect">
            <a:avLst/>
          </a:prstGeom>
          <a:noFill/>
        </p:spPr>
      </p:pic>
      <p:pic>
        <p:nvPicPr>
          <p:cNvPr id="12" name="Picture 2" descr="Анимированные звезды. Звезда. Анимированные звездочки. Звездочки gif. Звезды анимация.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620688"/>
            <a:ext cx="360040" cy="360040"/>
          </a:xfrm>
          <a:prstGeom prst="rect">
            <a:avLst/>
          </a:prstGeom>
          <a:noFill/>
        </p:spPr>
      </p:pic>
      <p:pic>
        <p:nvPicPr>
          <p:cNvPr id="25604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752" y="764705"/>
            <a:ext cx="288032" cy="272030"/>
          </a:xfrm>
          <a:prstGeom prst="rect">
            <a:avLst/>
          </a:prstGeom>
          <a:noFill/>
        </p:spPr>
      </p:pic>
      <p:pic>
        <p:nvPicPr>
          <p:cNvPr id="14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576" y="5517232"/>
            <a:ext cx="432048" cy="408045"/>
          </a:xfrm>
          <a:prstGeom prst="rect">
            <a:avLst/>
          </a:prstGeom>
          <a:noFill/>
        </p:spPr>
      </p:pic>
      <p:pic>
        <p:nvPicPr>
          <p:cNvPr id="15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44208" y="4797153"/>
            <a:ext cx="228730" cy="216023"/>
          </a:xfrm>
          <a:prstGeom prst="rect">
            <a:avLst/>
          </a:prstGeom>
          <a:noFill/>
        </p:spPr>
      </p:pic>
      <p:pic>
        <p:nvPicPr>
          <p:cNvPr id="16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96296" y="3933056"/>
            <a:ext cx="279560" cy="264029"/>
          </a:xfrm>
          <a:prstGeom prst="rect">
            <a:avLst/>
          </a:prstGeom>
          <a:noFill/>
        </p:spPr>
      </p:pic>
      <p:pic>
        <p:nvPicPr>
          <p:cNvPr id="17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1800" y="2204865"/>
            <a:ext cx="228731" cy="216024"/>
          </a:xfrm>
          <a:prstGeom prst="rect">
            <a:avLst/>
          </a:prstGeom>
          <a:noFill/>
        </p:spPr>
      </p:pic>
      <p:pic>
        <p:nvPicPr>
          <p:cNvPr id="18" name="Picture 4" descr="Анимированные звезды. Сверкающие звездочки. Мерцающие звездочки. Сверкающая звезда. Звёздочки мигают.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31640" y="3933056"/>
            <a:ext cx="228731" cy="216024"/>
          </a:xfrm>
          <a:prstGeom prst="rect">
            <a:avLst/>
          </a:prstGeom>
          <a:noFill/>
        </p:spPr>
      </p:pic>
      <p:pic>
        <p:nvPicPr>
          <p:cNvPr id="19" name="Picture 3" descr="C:\Users\DELL\Downloads\zvezda-animatsionnaya-kartinka-0131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55776" y="5661248"/>
            <a:ext cx="600075" cy="533400"/>
          </a:xfrm>
          <a:prstGeom prst="rect">
            <a:avLst/>
          </a:prstGeom>
          <a:noFill/>
        </p:spPr>
      </p:pic>
      <p:pic>
        <p:nvPicPr>
          <p:cNvPr id="20" name="Picture 3" descr="C:\Users\DELL\Downloads\zvezda-animatsionnaya-kartinka-0131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12360" y="3717032"/>
            <a:ext cx="600075" cy="533400"/>
          </a:xfrm>
          <a:prstGeom prst="rect">
            <a:avLst/>
          </a:prstGeom>
          <a:noFill/>
        </p:spPr>
      </p:pic>
      <p:pic>
        <p:nvPicPr>
          <p:cNvPr id="21" name="Picture 3" descr="C:\Users\DELL\Downloads\zvezda-animatsionnaya-kartinka-0131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03648" y="764704"/>
            <a:ext cx="600075" cy="533400"/>
          </a:xfrm>
          <a:prstGeom prst="rect">
            <a:avLst/>
          </a:prstGeom>
          <a:noFill/>
        </p:spPr>
      </p:pic>
      <p:pic>
        <p:nvPicPr>
          <p:cNvPr id="22" name="Picture 3" descr="C:\Users\DELL\Downloads\zvezda-animatsionnaya-kartinka-0131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79712" y="3573016"/>
            <a:ext cx="600075" cy="533400"/>
          </a:xfrm>
          <a:prstGeom prst="rect">
            <a:avLst/>
          </a:prstGeom>
          <a:noFill/>
        </p:spPr>
      </p:pic>
      <p:pic>
        <p:nvPicPr>
          <p:cNvPr id="23" name="Picture 3" descr="C:\Users\DELL\Downloads\zvezda-animatsionnaya-kartinka-0131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39952" y="980728"/>
            <a:ext cx="600075" cy="533400"/>
          </a:xfrm>
          <a:prstGeom prst="rect">
            <a:avLst/>
          </a:prstGeom>
          <a:noFill/>
        </p:spPr>
      </p:pic>
      <p:pic>
        <p:nvPicPr>
          <p:cNvPr id="24" name="Picture 3" descr="C:\Users\DELL\Downloads\zvezda-animatsionnaya-kartinka-0131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280" y="5445224"/>
            <a:ext cx="600075" cy="533400"/>
          </a:xfrm>
          <a:prstGeom prst="rect">
            <a:avLst/>
          </a:prstGeom>
          <a:noFill/>
        </p:spPr>
      </p:pic>
      <p:pic>
        <p:nvPicPr>
          <p:cNvPr id="25" name="Picture 3" descr="C:\Users\DELL\Downloads\zvezda-animatsionnaya-kartinka-0131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59632" y="5949280"/>
            <a:ext cx="600075" cy="533400"/>
          </a:xfrm>
          <a:prstGeom prst="rect">
            <a:avLst/>
          </a:prstGeom>
          <a:noFill/>
        </p:spPr>
      </p:pic>
      <p:pic>
        <p:nvPicPr>
          <p:cNvPr id="26" name="Picture 3" descr="C:\Users\DELL\Downloads\zvezda-animatsionnaya-kartinka-0131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27984" y="2924944"/>
            <a:ext cx="600075" cy="533400"/>
          </a:xfrm>
          <a:prstGeom prst="rect">
            <a:avLst/>
          </a:prstGeom>
          <a:noFill/>
        </p:spPr>
      </p:pic>
      <p:pic>
        <p:nvPicPr>
          <p:cNvPr id="27" name="tayna_tretey_planety_-_kim_i_buran_audiopoisk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79512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23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волшебный космос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6984776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static.wixstatic.com/media/4827e2_2c217203d6614a02b3bf59d8adf31fc4~mv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5725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.gifer.com/78j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80920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rintfelt.ru/wa-data/public/shop/products/78/44/4478/images/11238/kosmos-2-planety.75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208912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18</Words>
  <Application>Microsoft Office PowerPoint</Application>
  <PresentationFormat>Экран (4:3)</PresentationFormat>
  <Paragraphs>6</Paragraphs>
  <Slides>35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DELL</dc:creator>
  <cp:lastModifiedBy>RePack by Diakov</cp:lastModifiedBy>
  <cp:revision>7</cp:revision>
  <dcterms:created xsi:type="dcterms:W3CDTF">2024-02-17T15:38:11Z</dcterms:created>
  <dcterms:modified xsi:type="dcterms:W3CDTF">2024-04-08T05:34:44Z</dcterms:modified>
</cp:coreProperties>
</file>