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8" r:id="rId3"/>
    <p:sldId id="279" r:id="rId4"/>
    <p:sldId id="260" r:id="rId5"/>
    <p:sldId id="261" r:id="rId6"/>
    <p:sldId id="262" r:id="rId7"/>
    <p:sldId id="263" r:id="rId8"/>
    <p:sldId id="264" r:id="rId9"/>
    <p:sldId id="280" r:id="rId10"/>
    <p:sldId id="266" r:id="rId11"/>
    <p:sldId id="267" r:id="rId12"/>
    <p:sldId id="268" r:id="rId13"/>
    <p:sldId id="270" r:id="rId14"/>
    <p:sldId id="273" r:id="rId15"/>
    <p:sldId id="272" r:id="rId16"/>
    <p:sldId id="271" r:id="rId17"/>
    <p:sldId id="269" r:id="rId18"/>
    <p:sldId id="278" r:id="rId19"/>
    <p:sldId id="276" r:id="rId20"/>
    <p:sldId id="283" r:id="rId21"/>
    <p:sldId id="282" r:id="rId22"/>
    <p:sldId id="281" r:id="rId23"/>
  </p:sldIdLst>
  <p:sldSz cx="9144000" cy="6858000" type="screen4x3"/>
  <p:notesSz cx="6780213" cy="9872663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2976-8B6E-4140-AB28-FEE879C53089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57F4AF45-D17B-4AA4-871E-F57977A9B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4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2976-8B6E-4140-AB28-FEE879C53089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7F4AF45-D17B-4AA4-871E-F57977A9B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878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2976-8B6E-4140-AB28-FEE879C53089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7F4AF45-D17B-4AA4-871E-F57977A9B3B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9306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2976-8B6E-4140-AB28-FEE879C53089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7F4AF45-D17B-4AA4-871E-F57977A9B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13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2976-8B6E-4140-AB28-FEE879C53089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7F4AF45-D17B-4AA4-871E-F57977A9B3B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4258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2976-8B6E-4140-AB28-FEE879C53089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7F4AF45-D17B-4AA4-871E-F57977A9B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573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2976-8B6E-4140-AB28-FEE879C53089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AF45-D17B-4AA4-871E-F57977A9B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6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2976-8B6E-4140-AB28-FEE879C53089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AF45-D17B-4AA4-871E-F57977A9B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35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2976-8B6E-4140-AB28-FEE879C53089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AF45-D17B-4AA4-871E-F57977A9B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18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2976-8B6E-4140-AB28-FEE879C53089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7F4AF45-D17B-4AA4-871E-F57977A9B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15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2976-8B6E-4140-AB28-FEE879C53089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7F4AF45-D17B-4AA4-871E-F57977A9B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2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2976-8B6E-4140-AB28-FEE879C53089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7F4AF45-D17B-4AA4-871E-F57977A9B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4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2976-8B6E-4140-AB28-FEE879C53089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AF45-D17B-4AA4-871E-F57977A9B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14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2976-8B6E-4140-AB28-FEE879C53089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AF45-D17B-4AA4-871E-F57977A9B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47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2976-8B6E-4140-AB28-FEE879C53089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AF45-D17B-4AA4-871E-F57977A9B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18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2976-8B6E-4140-AB28-FEE879C53089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7F4AF45-D17B-4AA4-871E-F57977A9B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16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12976-8B6E-4140-AB28-FEE879C53089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7F4AF45-D17B-4AA4-871E-F57977A9B3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23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836712"/>
            <a:ext cx="6707171" cy="2016224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ЛЕНТА МЁБИУСА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4077072"/>
            <a:ext cx="6563155" cy="1826591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ru-RU" sz="7200" b="1" dirty="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Презентация подготовлена ученицей 6г класса</a:t>
            </a:r>
          </a:p>
          <a:p>
            <a:pPr algn="r"/>
            <a:r>
              <a:rPr lang="ru-RU" sz="7200" b="1" dirty="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МБОУ ГИМНАЗИИ №14 г. Казани</a:t>
            </a:r>
          </a:p>
          <a:p>
            <a:pPr algn="r"/>
            <a:r>
              <a:rPr lang="ru-RU" sz="7200" b="1" dirty="0" err="1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Рассыпновой</a:t>
            </a:r>
            <a:r>
              <a:rPr lang="ru-RU" sz="7200" b="1" dirty="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Маргаритой</a:t>
            </a:r>
          </a:p>
          <a:p>
            <a:pPr algn="r"/>
            <a:r>
              <a:rPr lang="ru-RU" sz="7200" b="1" dirty="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Руководитель</a:t>
            </a:r>
          </a:p>
          <a:p>
            <a:pPr algn="r"/>
            <a:r>
              <a:rPr lang="ru-RU" sz="7200" b="1" dirty="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Ахметова Светлана </a:t>
            </a:r>
            <a:r>
              <a:rPr lang="ru-RU" sz="7200" b="1" dirty="0" err="1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Ульфатовна</a:t>
            </a:r>
            <a:endParaRPr lang="ru-RU" sz="7200" b="1" dirty="0">
              <a:ln w="0"/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algn="r"/>
            <a:endParaRPr lang="ru-RU" b="1" dirty="0">
              <a:ln w="0"/>
              <a:solidFill>
                <a:schemeClr val="accent4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789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88641"/>
            <a:ext cx="73448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Опыт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№1.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Возьмите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обычное кольцо из бумаги и Ленту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Поставьте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точку на одной стороне каждого кольца и начертите непрерывную линию вдоль него, пока не придете снова в отмеченную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точку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Результат: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Обычное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кольцо - Линия проходит вдоль кольца по одной стороне, сходясь в точке начала. Вторая сторона остается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чистой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Лента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- Непрерывная линия проходит по двум сторонам, заканчиваясь в начальной точке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4077072"/>
            <a:ext cx="4005419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476672"/>
            <a:ext cx="6984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Опыт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№2.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Возьмите обычное кольцо из бумаги и Ленту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Закрасьте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полностью только одну сторону колец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Результат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Обычное кольцо - Одна сторона закрашена, другая – нет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Лента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- Лента закрашена целиком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573016"/>
            <a:ext cx="4224243" cy="247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8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260648"/>
            <a:ext cx="69127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Опыт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№3.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Возьмите обычное кольцо из бумаги и Ленту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Закрасьте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непрерывной линией только один край колец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Результат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Обычное кольцо - Один край кольца закрашен, второй край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- нет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Лента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- Линия края получилась непрерывно закрашена на всем кольце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573016"/>
            <a:ext cx="3735920" cy="252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260648"/>
            <a:ext cx="74168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Опыт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№4.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Возьмите обычное кольцо из бумаги и Ленту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На внутренней поверхности стоит некто Х, а по внешней идет в любую сторону некто 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Результат: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Обычное кольцо - Х и Y никогда не встретятся, не пересекая края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Лента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- Х и Y встретятся, не пересекая края в любом случае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789040"/>
            <a:ext cx="3456384" cy="22922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48" y="3789040"/>
            <a:ext cx="3549749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260649"/>
            <a:ext cx="69847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Опыт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№5.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Возьмите обычное кольцо из бумаги и Ленту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Разрежьте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кольца вдоль пополам, по линии параллельной краям</a:t>
            </a: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Результат: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Обычное кольцо - Получилось два кольца, уже чем исходное, причем длина окружности каждого будет такой же, как длина окружности первоначально взятого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Лента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-Получилось одно кольцо в виде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восьмёрки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440" y="4149079"/>
            <a:ext cx="3801187" cy="23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88640"/>
            <a:ext cx="7416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Опыт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№6.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Возьмите обычное кольцо из бумаги и Ленту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Разрежь кольцо вдоль, отступив от края на 1/3 ширины кольца</a:t>
            </a: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Результат: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Обычное кольцо - Получилось 2 кольца одно уже, другое шире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Лента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- Получилось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два сцепленных  друг с другом кольца, одно маленькое – другое большое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789040"/>
            <a:ext cx="4313604" cy="23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8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60649"/>
            <a:ext cx="7200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Опыт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№7.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Разрежьте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результат  опыта №5 (уже разрезанную ленту) пополам вдоль</a:t>
            </a: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Результат: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Обычное кольцо - Получаются отдельные кольца все уже и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уже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Лента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-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Получились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два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больших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кольца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переплетенных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между собой в виде восьмерки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645024"/>
            <a:ext cx="4609781" cy="25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052736"/>
            <a:ext cx="44462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Лента </a:t>
            </a:r>
            <a:r>
              <a:rPr lang="ru-RU" sz="40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Мёбиуса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как вдохновитель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3212976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Лента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– широкое поле для вдохновения. Ее использовали в своих работах ученые, художники, конструкторы, архитекторы. Тысячи объектов в виде Ленты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разбросаны по всему миру.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4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692696"/>
            <a:ext cx="4302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Картины художника 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Маурица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Корнелиса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Эшера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3600400" cy="19250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3648" y="340987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Всадники 1946г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327" y="1484784"/>
            <a:ext cx="2760517" cy="20703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flipH="1">
            <a:off x="5292080" y="3555172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Красные муравьи 1963г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924504"/>
            <a:ext cx="1928495" cy="25870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84271" y="4581128"/>
            <a:ext cx="3256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Узлы 1965г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26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3892" y="260648"/>
            <a:ext cx="7398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Шедевры генетики, культуры, архитектуры и строительства</a:t>
            </a:r>
            <a:endParaRPr lang="ru-RU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774300"/>
            <a:ext cx="2615742" cy="1678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51720" y="2453107"/>
            <a:ext cx="24717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Библиотека в Казахстане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819" y="774300"/>
            <a:ext cx="2771800" cy="16804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20072" y="2453108"/>
            <a:ext cx="26277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Чудо-Мост в Китае</a:t>
            </a:r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80" y="2774327"/>
            <a:ext cx="1844824" cy="18448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5536" y="4619151"/>
            <a:ext cx="2160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Лестница в Мюнхене</a:t>
            </a:r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327" y="2774327"/>
            <a:ext cx="3463760" cy="1818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843808" y="4636872"/>
            <a:ext cx="37363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Арт-объект на ВДНХ в Москве</a:t>
            </a:r>
            <a:endParaRPr lang="ru-RU" sz="12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110" y="2790445"/>
            <a:ext cx="2312369" cy="180220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732240" y="4592652"/>
            <a:ext cx="2088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Памятник в Минске</a:t>
            </a:r>
            <a:endParaRPr lang="ru-RU" sz="12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00" y="4968197"/>
            <a:ext cx="2511392" cy="167509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419872" y="4968197"/>
            <a:ext cx="2016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Остановка в Испании</a:t>
            </a:r>
            <a:endParaRPr lang="ru-RU" sz="12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9046" y="4958091"/>
            <a:ext cx="2771800" cy="167509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523446" y="5877272"/>
            <a:ext cx="161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/>
              <a:t>ДНК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408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427251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Что такое Лента </a:t>
            </a:r>
            <a:r>
              <a:rPr lang="ru-RU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Мёбиуса</a:t>
            </a:r>
            <a:endParaRPr lang="ru-RU" sz="4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1582342"/>
            <a:ext cx="4114883" cy="4321322"/>
          </a:xfrm>
        </p:spPr>
        <p:txBody>
          <a:bodyPr>
            <a:normAutofit/>
          </a:bodyPr>
          <a:lstStyle/>
          <a:p>
            <a:r>
              <a:rPr lang="ru-RU" dirty="0" smtClean="0"/>
              <a:t>	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Лента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(или ее еще называют петля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, лист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) – одна из наиболее известных в математике поверхностей. 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	Лента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простейшая,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неориентируемая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поверхность, которая является односторонней в трёхмерном пространстве. Её часто называют ещё поверхностью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и относят к непрерывным (топологическим) объектам. 	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12776"/>
            <a:ext cx="3181432" cy="282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9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88641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Применение Ленты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в технике и в жизни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940" y="732012"/>
            <a:ext cx="2771800" cy="17280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2473652"/>
            <a:ext cx="4248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Насадки для миксеров бытовых и строительных</a:t>
            </a:r>
            <a:endParaRPr lang="ru-RU" sz="1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421" y="732012"/>
            <a:ext cx="2512235" cy="17226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72469" y="2454687"/>
            <a:ext cx="30159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«Американские горки» - аттракцион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26" y="2869064"/>
            <a:ext cx="3036097" cy="144214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27584" y="4429624"/>
            <a:ext cx="23042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Шлифовальная лента</a:t>
            </a:r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271" y="2863417"/>
            <a:ext cx="2356420" cy="15975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23928" y="4474619"/>
            <a:ext cx="22961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Ленточный конвейер</a:t>
            </a:r>
            <a:endParaRPr lang="ru-RU" sz="1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4363" y="2752675"/>
            <a:ext cx="2275731" cy="170831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flipH="1">
            <a:off x="6508131" y="4460990"/>
            <a:ext cx="25283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Ручка эскалатора в метро</a:t>
            </a:r>
            <a:endParaRPr lang="ru-RU" sz="12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7539" y="5015260"/>
            <a:ext cx="1615675" cy="132332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508132" y="6440016"/>
            <a:ext cx="18802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Лента магнитофона</a:t>
            </a:r>
            <a:endParaRPr lang="ru-RU" sz="12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944" y="4875676"/>
            <a:ext cx="2140186" cy="146291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067944" y="6352216"/>
            <a:ext cx="21401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Наконечник бура</a:t>
            </a:r>
            <a:endParaRPr lang="ru-RU" sz="12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7201" y="4706623"/>
            <a:ext cx="1252896" cy="167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83569" y="6383539"/>
            <a:ext cx="52565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Ювелирные украшения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179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836712"/>
            <a:ext cx="59766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Лента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Мёбиуса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в настоящее время получила широкое практическое применение и в технике и в жизни. 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	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Работая над презентацией я узнала много удивительных свойств Ленты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Мёбиуса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. Многое для меня стало открытием.  Проделав опыты и получив интересные результаты я готова поделиться ими с другими.</a:t>
            </a:r>
          </a:p>
          <a:p>
            <a:endParaRPr lang="ru-RU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	Мир еще полон загадок и тайн и еще не известно какие причуды откроют ученые в ближайшем будущем.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2119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276872"/>
            <a:ext cx="60486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</a:rPr>
              <a:t>Спасибо за внимание!</a:t>
            </a:r>
            <a:endParaRPr lang="ru-RU" sz="5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1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332656"/>
            <a:ext cx="56886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Топология - </a:t>
            </a:r>
            <a:r>
              <a:rPr lang="ru-RU" alt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резиновая геометрия»</a:t>
            </a:r>
          </a:p>
          <a:p>
            <a:pPr algn="ctr"/>
            <a:endParaRPr lang="ru-RU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2132856"/>
            <a:ext cx="6840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Т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опология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началась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именно с ленты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Топология изучает свойства фигур, которые не меняются при деформациях, не допускающих разрывов и склеиваний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Слово это придумал Иоганн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Бенедикт Листинг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который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почти в это же время,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что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и Мебиус, предложил в качестве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первого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примера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односторонней поверхности перекрученную ленту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2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60649"/>
            <a:ext cx="7427251" cy="122413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Удивительное открытие Ленты </a:t>
            </a:r>
            <a:r>
              <a:rPr lang="ru-RU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Мёбиуса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1700808"/>
            <a:ext cx="3682835" cy="4202855"/>
          </a:xfrm>
        </p:spPr>
        <p:txBody>
          <a:bodyPr>
            <a:normAutofit fontScale="25000" lnSpcReduction="20000"/>
          </a:bodyPr>
          <a:lstStyle/>
          <a:p>
            <a:r>
              <a:rPr lang="ru-RU" sz="7200" b="1" dirty="0" smtClean="0">
                <a:solidFill>
                  <a:schemeClr val="accent5">
                    <a:lumMod val="50000"/>
                  </a:schemeClr>
                </a:solidFill>
              </a:rPr>
              <a:t>	Согласно </a:t>
            </a:r>
            <a:r>
              <a:rPr lang="ru-RU" sz="7200" b="1" dirty="0">
                <a:solidFill>
                  <a:schemeClr val="accent5">
                    <a:lumMod val="50000"/>
                  </a:schemeClr>
                </a:solidFill>
              </a:rPr>
              <a:t>легенде, немецкий астроном, математик и механик Август Фердинанд </a:t>
            </a:r>
            <a:r>
              <a:rPr lang="ru-RU" sz="7200" b="1" dirty="0" err="1">
                <a:solidFill>
                  <a:schemeClr val="accent5">
                    <a:lumMod val="50000"/>
                  </a:schemeClr>
                </a:solidFill>
              </a:rPr>
              <a:t>Мёбиус</a:t>
            </a:r>
            <a:r>
              <a:rPr lang="ru-RU" sz="7200" b="1" dirty="0">
                <a:solidFill>
                  <a:schemeClr val="accent5">
                    <a:lumMod val="50000"/>
                  </a:schemeClr>
                </a:solidFill>
              </a:rPr>
              <a:t> открыл этот объект после того, как служанка, работающая в его доме, сшила тканевую ленту в кольцо, перевернув по невнимательности один из ее концов. </a:t>
            </a:r>
          </a:p>
          <a:p>
            <a:r>
              <a:rPr lang="ru-RU" sz="7200" b="1" dirty="0">
                <a:solidFill>
                  <a:schemeClr val="accent5">
                    <a:lumMod val="50000"/>
                  </a:schemeClr>
                </a:solidFill>
              </a:rPr>
              <a:t>	Увидев результат, вместо того, чтобы отругать незадачливую девушку </a:t>
            </a:r>
            <a:r>
              <a:rPr lang="ru-RU" sz="7200" b="1" dirty="0" err="1">
                <a:solidFill>
                  <a:schemeClr val="accent5">
                    <a:lumMod val="50000"/>
                  </a:schemeClr>
                </a:solidFill>
              </a:rPr>
              <a:t>Мёбиус</a:t>
            </a:r>
            <a:r>
              <a:rPr lang="ru-RU" sz="7200" b="1" dirty="0">
                <a:solidFill>
                  <a:schemeClr val="accent5">
                    <a:lumMod val="50000"/>
                  </a:schemeClr>
                </a:solidFill>
              </a:rPr>
              <a:t> произнес: «Ай да, Марта! Девочка не так уж глупа. Ведь это же односторонняя кольцевая поверхность. У ленточки нет изнанки!»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089" y="1502763"/>
            <a:ext cx="3420152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6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404665"/>
            <a:ext cx="7355243" cy="280831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</a:rPr>
              <a:t>	Изучив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свойства ленты, </a:t>
            </a:r>
            <a:r>
              <a:rPr lang="ru-RU" sz="1800" b="1" dirty="0" err="1">
                <a:solidFill>
                  <a:schemeClr val="accent5">
                    <a:lumMod val="50000"/>
                  </a:schemeClr>
                </a:solidFill>
              </a:rPr>
              <a:t>Мёбиус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 написал о ней статью и отправил в Парижскую академию наук, но ее публикации так и не дождался. Его материалы были опубликованы уже после смерти математика, а необычная топологическая поверхность была названа в его честь.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4777380"/>
            <a:ext cx="3384376" cy="11262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924944"/>
            <a:ext cx="5438103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9" y="692695"/>
            <a:ext cx="6552727" cy="2088233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	Несмотря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на то, что считается, что лента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была открыта независимо немецкими математиками Августом Фердинандом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Мёбиусом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и Иоганном Бенедиктом Листингом в 1858 году, похожая структура изображена на римской мозаике III века нашей эры.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5" y="4777380"/>
            <a:ext cx="2376264" cy="11262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132856"/>
            <a:ext cx="4767485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3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88641"/>
            <a:ext cx="7067211" cy="19442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самостоятельно сделать Ленту </a:t>
            </a:r>
            <a:r>
              <a:rPr lang="ru-RU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Мёбиуса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4293096"/>
            <a:ext cx="6779179" cy="1610567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	Модель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ленты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Мёбиуса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можно легко сделать: надо взять достаточно длинную бумажную полоску и склеить противоположные концы полоски в кольцо, предварительно перевернув один из них.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	Получается обычная на первый взгляд фигура, которая имеет очень интересные свойства. </a:t>
            </a:r>
          </a:p>
          <a:p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556792"/>
            <a:ext cx="4189236" cy="241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404664"/>
            <a:ext cx="6120680" cy="367240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Необычные и удивительные свойства Ленты </a:t>
            </a:r>
            <a:r>
              <a:rPr lang="ru-RU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Мёбиуса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412777"/>
            <a:ext cx="7787291" cy="324036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476672"/>
            <a:ext cx="4734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свойства Ленты </a:t>
            </a:r>
            <a:r>
              <a:rPr lang="ru-RU" sz="4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Мёбиуса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41333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Односторонность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Непрерывность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Связность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Отсутствие ориентированности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7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fa0d2a3c67b2fa255514e22a9cdf7c8d1763"/>
</p:tagLst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299</TotalTime>
  <Words>581</Words>
  <Application>Microsoft Office PowerPoint</Application>
  <PresentationFormat>Экран (4:3)</PresentationFormat>
  <Paragraphs>117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Batang</vt:lpstr>
      <vt:lpstr>Arial</vt:lpstr>
      <vt:lpstr>Century Gothic</vt:lpstr>
      <vt:lpstr>Times New Roman</vt:lpstr>
      <vt:lpstr>Wingdings</vt:lpstr>
      <vt:lpstr>Wingdings 3</vt:lpstr>
      <vt:lpstr>Легкий дым</vt:lpstr>
      <vt:lpstr>ЛЕНТА МЁБИУСА </vt:lpstr>
      <vt:lpstr>Что такое Лента Мёбиуса</vt:lpstr>
      <vt:lpstr>Презентация PowerPoint</vt:lpstr>
      <vt:lpstr>Удивительное открытие Ленты Мёбиуса</vt:lpstr>
      <vt:lpstr> Изучив свойства ленты, Мёбиус написал о ней статью и отправил в Парижскую академию наук, но ее публикации так и не дождался. Его материалы были опубликованы уже после смерти математика, а необычная топологическая поверхность была названа в его честь. </vt:lpstr>
      <vt:lpstr> Несмотря на то, что считается, что лента Мёбиуса была открыта независимо немецкими математиками Августом Фердинандом Мёбиусом и Иоганном Бенедиктом Листингом в 1858 году, похожая структура изображена на римской мозаике III века нашей эры. </vt:lpstr>
      <vt:lpstr>Как самостоятельно сделать Ленту Мёбиуса </vt:lpstr>
      <vt:lpstr>Необычные и удивительные свойства Ленты Мёбиуса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Скручивание</dc:title>
  <dc:creator>obstinate</dc:creator>
  <dc:description>Шаблон презентации с сайта http://presentation-creation.ru/</dc:description>
  <cp:lastModifiedBy>Администратор</cp:lastModifiedBy>
  <cp:revision>35</cp:revision>
  <cp:lastPrinted>2023-08-04T08:59:34Z</cp:lastPrinted>
  <dcterms:created xsi:type="dcterms:W3CDTF">2018-02-25T08:14:04Z</dcterms:created>
  <dcterms:modified xsi:type="dcterms:W3CDTF">2023-08-04T09:00:51Z</dcterms:modified>
</cp:coreProperties>
</file>