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9" r:id="rId4"/>
    <p:sldId id="257" r:id="rId5"/>
    <p:sldId id="269" r:id="rId6"/>
    <p:sldId id="270" r:id="rId7"/>
    <p:sldId id="266" r:id="rId8"/>
    <p:sldId id="271" r:id="rId9"/>
    <p:sldId id="277" r:id="rId10"/>
    <p:sldId id="276" r:id="rId11"/>
    <p:sldId id="275" r:id="rId12"/>
    <p:sldId id="274" r:id="rId13"/>
    <p:sldId id="272" r:id="rId14"/>
    <p:sldId id="27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2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6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56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2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30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39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2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3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36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90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6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A5FF-8E57-4962-A21C-E2D4CBBA0F77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D22D-D771-4102-9D83-2DAC2812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3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1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РАБОТЫ С  ДОШКОЛЬНИКАМИ ПО ЭКОЛОГИЧЕСКОМУ ВОСПИТАНИЮ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5824736" cy="139256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Н.С., воспитатель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00064" y="46615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548680"/>
            <a:ext cx="7992888" cy="69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60 КРАСНООКТЯБРЬСКОГО РАЙОНА ВОЛГОГРАДА»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54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051720" y="764704"/>
            <a:ext cx="66247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55d0d4ddcec56b7b9d51c3488127b09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2880320" cy="2232248"/>
          </a:xfrm>
          <a:prstGeom prst="rect">
            <a:avLst/>
          </a:prstGeom>
        </p:spPr>
      </p:pic>
      <p:pic>
        <p:nvPicPr>
          <p:cNvPr id="6" name="Рисунок 5" descr="IMG-62d21b0d8813eb1edbaf242217b3366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556792"/>
            <a:ext cx="3024336" cy="2232248"/>
          </a:xfrm>
          <a:prstGeom prst="rect">
            <a:avLst/>
          </a:prstGeom>
        </p:spPr>
      </p:pic>
      <p:pic>
        <p:nvPicPr>
          <p:cNvPr id="7" name="Рисунок 6" descr="IMG-31337d2b806414d9e054a08146ebcabe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077072"/>
            <a:ext cx="273630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24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2051720" y="548680"/>
            <a:ext cx="6624736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094615006a503a56239267631f6dd6c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24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Прямоугольник 12"/>
          <p:cNvSpPr/>
          <p:nvPr/>
        </p:nvSpPr>
        <p:spPr>
          <a:xfrm>
            <a:off x="1857934" y="692696"/>
            <a:ext cx="66247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www.maam.ru/upload/blogs/cfb39f62b5345b7cd215007de827429c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83" y="144176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ganaylar.ru/images/uploads/news/2019/5/6/6e2a1ecceb5a891631c78f2dcc9b2e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302" y="1441764"/>
            <a:ext cx="3146114" cy="23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elkie.net/wp-content/uploads/2018/04/deti-polivayut-komnatnye-raste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72034"/>
            <a:ext cx="7223038" cy="26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24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35697" y="497712"/>
            <a:ext cx="6624736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МИКРОФОН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3c5b72f9009c9815801fc7a473a5ed8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3312368" cy="5112568"/>
          </a:xfrm>
          <a:prstGeom prst="rect">
            <a:avLst/>
          </a:prstGeom>
        </p:spPr>
      </p:pic>
      <p:pic>
        <p:nvPicPr>
          <p:cNvPr id="7" name="Рисунок 6" descr="IMG-e49b1f6d5da59a681394d79898e25bd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36004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47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23728" y="476672"/>
            <a:ext cx="662473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 ТЕХНОЛОГИИ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5dae89018b493ffa54ad55b48b233dd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3744416" cy="2088232"/>
          </a:xfrm>
          <a:prstGeom prst="rect">
            <a:avLst/>
          </a:prstGeom>
        </p:spPr>
      </p:pic>
      <p:pic>
        <p:nvPicPr>
          <p:cNvPr id="6" name="Рисунок 5" descr="IMG-058e2ab856060ace8711dfe3f01ce11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124744"/>
            <a:ext cx="3600400" cy="2592288"/>
          </a:xfrm>
          <a:prstGeom prst="rect">
            <a:avLst/>
          </a:prstGeom>
        </p:spPr>
      </p:pic>
      <p:pic>
        <p:nvPicPr>
          <p:cNvPr id="7" name="Рисунок 6" descr="IMG-aba1aa2e75a26e2afdad89f871f3de93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861048"/>
            <a:ext cx="4104456" cy="2736304"/>
          </a:xfrm>
          <a:prstGeom prst="rect">
            <a:avLst/>
          </a:prstGeom>
        </p:spPr>
      </p:pic>
      <p:pic>
        <p:nvPicPr>
          <p:cNvPr id="8" name="Рисунок 7" descr="IMG-55ce5d8c8d1aade7cd2d4507aa3ee097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861048"/>
            <a:ext cx="34563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6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049"/>
            <a:ext cx="9144000" cy="6858000"/>
          </a:xfrm>
        </p:spPr>
      </p:pic>
      <p:sp>
        <p:nvSpPr>
          <p:cNvPr id="3" name="Овал 2"/>
          <p:cNvSpPr/>
          <p:nvPr/>
        </p:nvSpPr>
        <p:spPr>
          <a:xfrm>
            <a:off x="3707904" y="2708920"/>
            <a:ext cx="2952328" cy="19442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2037509"/>
            <a:ext cx="2569096" cy="21602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7904" y="188640"/>
            <a:ext cx="2808311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95728" y="2037509"/>
            <a:ext cx="2448272" cy="21602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4509120"/>
            <a:ext cx="2448272" cy="21602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07704" y="4509120"/>
            <a:ext cx="2448272" cy="21602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85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188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дошкольников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непрерывный процесс обучения, воспитания и развития ребенка, направленный на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его экологической культуры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проявляется в эмоционально-положительном отношении к природе, окружающему миру, в ответственном отношении к своему здоровью и состоянию окружающей среды, в соблюдении определенных моральных норм, в системе ценностных ориентаций.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11886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655272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1772816"/>
            <a:ext cx="2028056" cy="200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8496" y="4387283"/>
            <a:ext cx="2011851" cy="201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24966" y="4387283"/>
            <a:ext cx="2010161" cy="202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1762301"/>
            <a:ext cx="2025936" cy="2005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73457" y="1762300"/>
            <a:ext cx="2011851" cy="2005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524" y="1895810"/>
            <a:ext cx="1716256" cy="17592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483" y="1895810"/>
            <a:ext cx="1882810" cy="17592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0668" y="1885294"/>
            <a:ext cx="1853779" cy="17592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835" y="4505624"/>
            <a:ext cx="1895529" cy="18190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4314" y="4469377"/>
            <a:ext cx="1920214" cy="18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62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655272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443841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 работы позволяют расширять представления детей о природе, воспитывать гуманное отношение к живому, побуждать к эстетическим переживаниям, связанными с природой, решать задачи развития речи, овладения соответствующими практическими и познавательными умениями, отражать впечатления о природе в разнообразной изобразительной и игровой деятельности. И данная работа приносит свои результаты. Совместно с детьми мы участвуем в конкурсах различного уровня и имеем призовые места.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02412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35697" y="528816"/>
            <a:ext cx="6624736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  ИГРЫ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16832"/>
            <a:ext cx="6624736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3212976"/>
            <a:ext cx="66247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РОЛЕВЫЕ 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293096"/>
            <a:ext cx="6624736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8165" y="5329483"/>
            <a:ext cx="6624736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 РЕБУСЫ, ИГРЫ – ОПЫТЫ, ИГРЫ - РАССЛЕДОВАНИЯ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22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332657"/>
            <a:ext cx="2736303" cy="3029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284984"/>
            <a:ext cx="7416824" cy="3144907"/>
          </a:xfrm>
          <a:prstGeom prst="rect">
            <a:avLst/>
          </a:prstGeom>
        </p:spPr>
      </p:pic>
      <p:pic>
        <p:nvPicPr>
          <p:cNvPr id="4098" name="Picture 2" descr="https://planetadetstva.net/wp-content/uploads/2014/02/skazka-teatralizaciya-o-druzhbe-den-rozhdeniya-medvezhonk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160"/>
            <a:ext cx="3168352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85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347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835697" y="497712"/>
            <a:ext cx="6624736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ПРИРОДОЙ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doy60.ucoz.ru/_ph/63/555306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30723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doy60.ucoz.ru/_ph/63/52618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116" y="4077072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doy60.ucoz.ru/_ph/55/638549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19" y="1352144"/>
            <a:ext cx="2880320" cy="25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051720" y="548680"/>
            <a:ext cx="662473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 ЖАЛОБА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doy60.ucoz.ru/_ph/55/139612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53news.ru/images/2015/08_August/10/DSCN2768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648" y="162880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wildernessphotographs.com/images/xl/Hansel-picking-wildflowers-in-the-Adirondacks-4_9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648" y="4393735"/>
            <a:ext cx="3542002" cy="2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246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ИННОВАЦИОННЫЕ ФОРМЫ РАБОТЫ С  ДОШКОЛЬНИКАМИ ПО ЭКОЛОГИЧЕСКОМУ ВОСПИТАНИЮ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РАБОТЫ С  ДОШКОЛЬНИКАМИ ПО ЭКОЛОГИЧЕСКОМУ ВОСПИТАНИЮ</dc:title>
  <dc:creator>Windows User</dc:creator>
  <cp:lastModifiedBy>lenovo</cp:lastModifiedBy>
  <cp:revision>18</cp:revision>
  <dcterms:created xsi:type="dcterms:W3CDTF">2021-01-23T16:37:17Z</dcterms:created>
  <dcterms:modified xsi:type="dcterms:W3CDTF">2021-02-05T18:20:29Z</dcterms:modified>
</cp:coreProperties>
</file>