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7" autoAdjust="0"/>
  </p:normalViewPr>
  <p:slideViewPr>
    <p:cSldViewPr>
      <p:cViewPr varScale="1">
        <p:scale>
          <a:sx n="102" d="100"/>
          <a:sy n="102" d="100"/>
        </p:scale>
        <p:origin x="-161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5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221088"/>
            <a:ext cx="5256584" cy="1440160"/>
          </a:xfrm>
        </p:spPr>
        <p:txBody>
          <a:bodyPr/>
          <a:lstStyle/>
          <a:p>
            <a:r>
              <a:rPr lang="ru-RU" dirty="0" smtClean="0"/>
              <a:t>Подготовил учитель ОБЖ </a:t>
            </a:r>
          </a:p>
          <a:p>
            <a:r>
              <a:rPr lang="ru-RU" dirty="0" smtClean="0"/>
              <a:t>«АГ </a:t>
            </a:r>
            <a:r>
              <a:rPr lang="ru-RU" dirty="0" smtClean="0"/>
              <a:t>им. В.Н. </a:t>
            </a:r>
            <a:r>
              <a:rPr lang="ru-RU" dirty="0" err="1" smtClean="0"/>
              <a:t>Онуфриенко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 Будько Ольга Васильевна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Действия при различных чрезвычайных ситуациях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Безопасность на водоемах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C:\Users\Admin\Desktop\водоемы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10394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Правила безопасности на водоемах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Не купайтесь в незнакомых местах;</a:t>
            </a:r>
          </a:p>
          <a:p>
            <a:r>
              <a:rPr lang="ru-RU" dirty="0" smtClean="0"/>
              <a:t>Входите в воду осторожно и медленно;</a:t>
            </a:r>
          </a:p>
          <a:p>
            <a:r>
              <a:rPr lang="ru-RU" dirty="0" smtClean="0"/>
              <a:t>Не старайтесь плыть как можно дольше под водой;</a:t>
            </a:r>
          </a:p>
          <a:p>
            <a:r>
              <a:rPr lang="ru-RU" dirty="0" smtClean="0"/>
              <a:t>Не заплывайте за буйки;</a:t>
            </a:r>
          </a:p>
          <a:p>
            <a:r>
              <a:rPr lang="ru-RU" dirty="0" smtClean="0"/>
              <a:t>Не нарушайте правила пользования плавательными средствами;</a:t>
            </a:r>
          </a:p>
          <a:p>
            <a:r>
              <a:rPr lang="ru-RU" dirty="0" smtClean="0"/>
              <a:t>Не плавайте в одиночестве, особенно в незнакомом месте при плохом самочувствии;</a:t>
            </a:r>
          </a:p>
          <a:p>
            <a:r>
              <a:rPr lang="ru-RU" dirty="0" smtClean="0"/>
              <a:t>Не подавайте ложных сигналов;</a:t>
            </a:r>
          </a:p>
          <a:p>
            <a:r>
              <a:rPr lang="ru-RU" dirty="0" smtClean="0"/>
              <a:t> Не устраивайте игры в воде с захватом и нырянием.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Лесные пожары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Горение растительности, стихийно   распространяющееся по лесной территории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6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2492896"/>
            <a:ext cx="5976664" cy="3789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Виды лесных пожаров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Низовые пожары   98 % от общего числа пожаров</a:t>
            </a:r>
          </a:p>
          <a:p>
            <a:endParaRPr lang="ru-RU" dirty="0" smtClean="0"/>
          </a:p>
          <a:p>
            <a:r>
              <a:rPr lang="ru-RU" dirty="0" smtClean="0"/>
              <a:t>Верховые пожары   1-2%  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Подземные или торфяные пожары 0,2-1 %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Низовой пожар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Это лесной пожар, распространяющийся по нижним ярусам лесной растительности, лесной подстилке, опавшим листьям, веткам деревьев, валежника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9" name="Picture 3" descr="C:\Users\Admin\Desktop\низов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92896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Верховой пожар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Это лесной пожар, охватывающий полог леса, огонь распространяется по кронам деревьев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6" name="Picture 2" descr="C:\Users\Admin\Desktop\верхов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614468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Подземный или торфяной пожар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Это лесной пожар при котором горит торфяной слой заболоченных и болотистых почв, распространение этих пожаров связано с низовыми лесными пожарами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Picture 2" descr="C:\Users\Admin\Desktop\то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120680" cy="3740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Причины пожаров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Брошенная горящая спичка или сигарета;</a:t>
            </a:r>
          </a:p>
          <a:p>
            <a:endParaRPr lang="ru-RU" dirty="0" smtClean="0"/>
          </a:p>
          <a:p>
            <a:r>
              <a:rPr lang="ru-RU" dirty="0" smtClean="0"/>
              <a:t>Оставленный непогашенный костер;</a:t>
            </a:r>
          </a:p>
          <a:p>
            <a:endParaRPr lang="ru-RU" dirty="0" smtClean="0"/>
          </a:p>
          <a:p>
            <a:r>
              <a:rPr lang="ru-RU" dirty="0" smtClean="0"/>
              <a:t>Преднамеренные поджоги;</a:t>
            </a:r>
          </a:p>
          <a:p>
            <a:endParaRPr lang="ru-RU" dirty="0" smtClean="0"/>
          </a:p>
          <a:p>
            <a:r>
              <a:rPr lang="ru-RU" dirty="0" smtClean="0"/>
              <a:t>Грозовые разряды;</a:t>
            </a:r>
          </a:p>
          <a:p>
            <a:endParaRPr lang="ru-RU" dirty="0" smtClean="0"/>
          </a:p>
          <a:p>
            <a:r>
              <a:rPr lang="ru-RU" dirty="0" smtClean="0"/>
              <a:t>Бутылки и осколки стекла в солнечную погоду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Методы борьбы с лесными пожарами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 пожароопасный сезон в лесу запрещается:</a:t>
            </a:r>
          </a:p>
          <a:p>
            <a:pPr>
              <a:buFontTx/>
              <a:buChar char="-"/>
            </a:pPr>
            <a:r>
              <a:rPr lang="ru-RU" dirty="0" smtClean="0"/>
              <a:t>Бросать на землю горящие спички; </a:t>
            </a:r>
          </a:p>
          <a:p>
            <a:pPr>
              <a:buFontTx/>
              <a:buChar char="-"/>
            </a:pPr>
            <a:r>
              <a:rPr lang="ru-RU" dirty="0" smtClean="0"/>
              <a:t>Оставлять бутылки на освещенной поляне;</a:t>
            </a:r>
          </a:p>
          <a:p>
            <a:pPr>
              <a:buFontTx/>
              <a:buChar char="-"/>
            </a:pPr>
            <a:r>
              <a:rPr lang="ru-RU" dirty="0" smtClean="0"/>
              <a:t>Выжигать траву под деревьями;</a:t>
            </a:r>
          </a:p>
          <a:p>
            <a:pPr>
              <a:buFontTx/>
              <a:buChar char="-"/>
            </a:pPr>
            <a:r>
              <a:rPr lang="ru-RU" dirty="0" smtClean="0"/>
              <a:t>Разводить костры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b="1" i="1" dirty="0" smtClean="0">
                <a:solidFill>
                  <a:srgbClr val="FF0000"/>
                </a:solidFill>
              </a:rPr>
              <a:t>БЕРЕГИТЕ ЛЕС ОТ ПОЖАРА!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ЧС техногенного характера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Техногенная катастрофа – крупная авария на техногенном объекте, влекущая за собой гибель людей и материальные убытки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2" descr="C:\Users\Admin\Desktop\тех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976664" cy="3842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Цели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Познакомить с опасными чрезвычайными ситуациями и их последствиями;</a:t>
            </a:r>
          </a:p>
          <a:p>
            <a:r>
              <a:rPr lang="ru-RU" dirty="0" smtClean="0"/>
              <a:t>Научить анализировать причины возникновения чрезвычайных ситуаций, составлять алгоритм безопасных действий;</a:t>
            </a:r>
          </a:p>
          <a:p>
            <a:r>
              <a:rPr lang="ru-RU" dirty="0" smtClean="0"/>
              <a:t>Воспитывать ответственность за свои действия, культуру безопасности жизнедеятельности.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Причины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Нарушение правил эксплуатации технических систем;</a:t>
            </a:r>
          </a:p>
          <a:p>
            <a:endParaRPr lang="ru-RU" dirty="0" smtClean="0"/>
          </a:p>
          <a:p>
            <a:r>
              <a:rPr lang="ru-RU" dirty="0" smtClean="0"/>
              <a:t>Человеческий фактор, нарушение правил ТБ;</a:t>
            </a:r>
          </a:p>
          <a:p>
            <a:endParaRPr lang="ru-RU" dirty="0" smtClean="0"/>
          </a:p>
          <a:p>
            <a:r>
              <a:rPr lang="ru-RU" dirty="0" smtClean="0"/>
              <a:t>Внешние негативные воздействия на объекты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Действия по сигналу «Внимание всем!»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Немедленно включить радио или телевизор и прослушать информацию о ЧС</a:t>
            </a:r>
          </a:p>
          <a:p>
            <a:r>
              <a:rPr lang="ru-RU" dirty="0" smtClean="0"/>
              <a:t>Собрать документы, личные вещи, теплые вещи, аптечку, средства гигиены, фонарик, телефон, зарядку, сменное белье, ложку, миску, продукты в закрытой упаковке на 3 дня</a:t>
            </a:r>
          </a:p>
          <a:p>
            <a:r>
              <a:rPr lang="ru-RU" dirty="0" smtClean="0"/>
              <a:t>Ждать распоряжений работников МЧС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- ситуация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5527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Тревожный чемоданчик</a:t>
            </a:r>
            <a:endParaRPr lang="ru-RU" dirty="0"/>
          </a:p>
        </p:txBody>
      </p:sp>
      <p:pic>
        <p:nvPicPr>
          <p:cNvPr id="8194" name="Picture 2" descr="C:\Users\Admin\Desktop\чемод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6420966" cy="315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Социальные ЧС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Обстановка на определенной территории, сложившаяся в результате опасного социального или социально-политического явления и создающая угрозу жизненно важным интересам личности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4" descr="C:\Users\Admin\Desktop\со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402880" cy="371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Терроризм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Это опасное преступление против человечества, крайняя форма проявления насилия и жестокости в отношении человека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9" name="Picture 2" descr="C:\Users\Admin\Desktop\тер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6696744" cy="3697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Страница 97,  140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учебником</a:t>
            </a:r>
            <a:endParaRPr lang="ru-RU" dirty="0"/>
          </a:p>
        </p:txBody>
      </p:sp>
      <p:pic>
        <p:nvPicPr>
          <p:cNvPr id="12292" name="Picture 4" descr="C:\Users\Admin\Desktop\об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56992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Правила поведения при террористической угрозе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Будьте внимательны, обращайте внимание на подозрительных людей;</a:t>
            </a:r>
          </a:p>
          <a:p>
            <a:r>
              <a:rPr lang="ru-RU" dirty="0" smtClean="0"/>
              <a:t>Не дотрагивайтесь до бесхозных сумок, пакетов, свертков, не подбирайте никаких вещей, даже ценных, мини ловушка может быть замаскирована под игрушку или мобильный телефон;</a:t>
            </a:r>
          </a:p>
          <a:p>
            <a:r>
              <a:rPr lang="ru-RU" dirty="0" smtClean="0"/>
              <a:t>О подозрительных предметах сообщайте в милицию по телефону 102 или 101;</a:t>
            </a:r>
          </a:p>
          <a:p>
            <a:r>
              <a:rPr lang="ru-RU" dirty="0" smtClean="0"/>
              <a:t>По возможности избегайте большого скопления людей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Взрывоопасные предметы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Admin\Desktop\взрыв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071937" cy="3053953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852936"/>
            <a:ext cx="4824536" cy="336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работниками МЧС</a:t>
            </a:r>
            <a:endParaRPr lang="ru-RU" dirty="0"/>
          </a:p>
        </p:txBody>
      </p:sp>
      <p:pic>
        <p:nvPicPr>
          <p:cNvPr id="15362" name="Picture 2" descr="C:\Users\Admin\Desktop\а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5832648" cy="3667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Задачи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спаси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39"/>
            <a:ext cx="8712968" cy="653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Чрезвычайные ситуации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 descr="morskie_proisshestviya_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2987824" cy="3595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329104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10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56176" y="3645024"/>
            <a:ext cx="3384376" cy="3063825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Чрезвычайная ситуация -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это обстановка, сложившаяся на определенной территории или акватории в результате аварии или опасного природного явления, катастрофы или стихийного бедствия, которое может угрожать жизни, здоровью, благополучию человека и окружающей среде.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Виды чрезвычайных ситуаций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Природного характера – не зависит от человека;</a:t>
            </a:r>
          </a:p>
          <a:p>
            <a:r>
              <a:rPr lang="ru-RU" dirty="0" smtClean="0"/>
              <a:t>Техногенного характера – спровоцирована научно-технической деятельностью человека;</a:t>
            </a:r>
          </a:p>
          <a:p>
            <a:r>
              <a:rPr lang="ru-RU" dirty="0" smtClean="0"/>
              <a:t>Социального характера – вызвана негативной деятельностью человека, сам человек создает такую ситуацию.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Работа в группах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Блиц опрос</a:t>
            </a:r>
            <a:endParaRPr lang="ru-RU" dirty="0"/>
          </a:p>
        </p:txBody>
      </p:sp>
      <p:pic>
        <p:nvPicPr>
          <p:cNvPr id="10242" name="Picture 2" descr="C:\Users\Admin\Desktop\опрос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5970240" cy="340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ЧС природного характера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Гроза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Admin\Desktop\гро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6062229" cy="4056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Безопасное поведение во время грозы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Если появились признаки приближения грозы, необходимо остаться в помещении и переждать ее;</a:t>
            </a:r>
          </a:p>
          <a:p>
            <a:r>
              <a:rPr lang="ru-RU" sz="2000" dirty="0" smtClean="0"/>
              <a:t>Если гроза застала вас дома, помогите родителям обезопасить ваш дом: закройте окна, выключите телевизор, радио, </a:t>
            </a:r>
            <a:r>
              <a:rPr lang="ru-RU" sz="2000" dirty="0" err="1" smtClean="0"/>
              <a:t>эл</a:t>
            </a:r>
            <a:r>
              <a:rPr lang="ru-RU" sz="2000" dirty="0" smtClean="0"/>
              <a:t>. приборы и т.д.</a:t>
            </a:r>
          </a:p>
          <a:p>
            <a:r>
              <a:rPr lang="ru-RU" sz="2000" dirty="0" smtClean="0"/>
              <a:t>Во время грозы воздержитесь от разговоров по телефону;</a:t>
            </a:r>
          </a:p>
          <a:p>
            <a:r>
              <a:rPr lang="ru-RU" sz="2000" dirty="0" smtClean="0"/>
              <a:t>Если гроза застала вас в парке, не укрывайтесь вблизи высоких деревьев;</a:t>
            </a:r>
          </a:p>
          <a:p>
            <a:r>
              <a:rPr lang="ru-RU" sz="2000" dirty="0" smtClean="0"/>
              <a:t>Если гроза застала вас на улице, следует укрыться в подъезде любого дома;</a:t>
            </a:r>
          </a:p>
          <a:p>
            <a:r>
              <a:rPr lang="ru-RU" sz="2000" dirty="0" smtClean="0"/>
              <a:t>Если гроза застала вас в водоеме, необходимо выйти из воды, отойти от берега и укрыться в овраге, ложбинке и т.п.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123</TotalTime>
  <Words>680</Words>
  <Application>Microsoft Office PowerPoint</Application>
  <PresentationFormat>Экран (4:3)</PresentationFormat>
  <Paragraphs>100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Официальная</vt:lpstr>
      <vt:lpstr>Действия при различных чрезвычайных ситуациях</vt:lpstr>
      <vt:lpstr>Цели</vt:lpstr>
      <vt:lpstr>Задачи</vt:lpstr>
      <vt:lpstr>Чрезвычайные ситуации</vt:lpstr>
      <vt:lpstr>Чрезвычайная ситуация - </vt:lpstr>
      <vt:lpstr>Виды чрезвычайных ситуаций</vt:lpstr>
      <vt:lpstr>Блиц опрос</vt:lpstr>
      <vt:lpstr>ЧС природного характера</vt:lpstr>
      <vt:lpstr>Безопасное поведение во время грозы</vt:lpstr>
      <vt:lpstr>Безопасность на водоемах</vt:lpstr>
      <vt:lpstr>Правила безопасности на водоемах</vt:lpstr>
      <vt:lpstr>Лесные пожары</vt:lpstr>
      <vt:lpstr>Виды лесных пожаров</vt:lpstr>
      <vt:lpstr>  Низовой пожар</vt:lpstr>
      <vt:lpstr>Верховой пожар</vt:lpstr>
      <vt:lpstr>Подземный или торфяной пожар</vt:lpstr>
      <vt:lpstr>Причины пожаров</vt:lpstr>
      <vt:lpstr>Методы борьбы с лесными пожарами</vt:lpstr>
      <vt:lpstr>ЧС техногенного характера</vt:lpstr>
      <vt:lpstr>Причины</vt:lpstr>
      <vt:lpstr>Действия по сигналу «Внимание всем!»</vt:lpstr>
      <vt:lpstr>Задача - ситуация</vt:lpstr>
      <vt:lpstr>Тревожный чемоданчик</vt:lpstr>
      <vt:lpstr>Социальные ЧС</vt:lpstr>
      <vt:lpstr>Терроризм</vt:lpstr>
      <vt:lpstr>Работа с учебником</vt:lpstr>
      <vt:lpstr>Правила поведения при террористической угрозе</vt:lpstr>
      <vt:lpstr>Взрывоопасные предметы</vt:lpstr>
      <vt:lpstr>Встреча с работниками МЧС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Действия при различных чрезвычайных ситуациях</dc:title>
  <dc:creator>Admin</dc:creator>
  <cp:lastModifiedBy>Admin</cp:lastModifiedBy>
  <cp:revision>15</cp:revision>
  <dcterms:created xsi:type="dcterms:W3CDTF">2024-04-22T16:09:07Z</dcterms:created>
  <dcterms:modified xsi:type="dcterms:W3CDTF">2024-04-22T18:19:57Z</dcterms:modified>
</cp:coreProperties>
</file>