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5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9150" y="1438093"/>
            <a:ext cx="6541200" cy="2768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9150" y="4536860"/>
            <a:ext cx="6541200" cy="4936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512767"/>
            <a:ext cx="7704000" cy="7536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752600"/>
            <a:ext cx="7704000" cy="4392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noFill/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4300" y="512767"/>
            <a:ext cx="7895400" cy="690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noFill/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4300" y="512767"/>
            <a:ext cx="7895400" cy="690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715100" y="1859600"/>
            <a:ext cx="3794100" cy="4239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589650" y="5651060"/>
            <a:ext cx="6541200" cy="4936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Prompt Black"/>
              <a:buNone/>
              <a:defRPr sz="3500"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Первые </a:t>
            </a:r>
            <a:r>
              <a:rPr lang="ru-RU" dirty="0" smtClean="0"/>
              <a:t>акты советской власти направленные на ограничение </a:t>
            </a:r>
            <a:r>
              <a:rPr lang="ru-RU" dirty="0" smtClean="0"/>
              <a:t>коррупционных проявлений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700" y="1484784"/>
            <a:ext cx="4692348" cy="4607049"/>
          </a:xfrm>
        </p:spPr>
        <p:txBody>
          <a:bodyPr/>
          <a:lstStyle/>
          <a:p>
            <a:r>
              <a:rPr lang="ru-RU" sz="1800" dirty="0" smtClean="0"/>
              <a:t>советская государственная служба началась с Декрета СНК РФ РСФСР от 10.11.1917 «Об уничтожении сословий и гражданских чинов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Постановления СНК РСФСР от 27.07.1918 «Об ограничении совместной службы родственников в советских учреждениях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Декрета СНК РФ РСФСР от 21.12.1922 «Временные правила о службе в государственных учреждениях и предприятиях»</a:t>
            </a:r>
            <a:endParaRPr lang="ru-RU" sz="1800" dirty="0"/>
          </a:p>
        </p:txBody>
      </p:sp>
      <p:pic>
        <p:nvPicPr>
          <p:cNvPr id="22530" name="Picture 2" descr="https://papik.pro/grafic/uploads/posts/2023-04/1680666597_papik-pro-p-poster-protiv-korruptsii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317397" cy="503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36764" cy="5687169"/>
          </a:xfrm>
        </p:spPr>
        <p:txBody>
          <a:bodyPr/>
          <a:lstStyle/>
          <a:p>
            <a:r>
              <a:rPr lang="ru-RU" sz="1800" dirty="0" smtClean="0"/>
              <a:t>Постановление ВЦИК РСФСР от 07.07.1923 «Положение о дисциплинарных судах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Постановление ВЦИК и СНК РСФСР от 20.03.1932 «О дисциплинарной ответственности в порядке подчиненности»</a:t>
            </a:r>
            <a:endParaRPr lang="ru-RU" sz="1800" dirty="0"/>
          </a:p>
        </p:txBody>
      </p:sp>
      <p:pic>
        <p:nvPicPr>
          <p:cNvPr id="21506" name="Picture 2" descr="https://sun9-43.userapi.com/impg/_OE_FOHxzzQ5bvbwcTCIoiDfnN4zgSs0eQeKsA/_udtI1xVA74.jpg?size=938x703&amp;quality=96&amp;sign=eb900a540f5dd87dd4f23812f2504b58&amp;c_uniq_tag=kUC_1zRfZwGHzIm01dPFD1134hIUgCUUgi_D91wwkt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53480" cy="4836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5256584" cy="504056"/>
          </a:xfrm>
        </p:spPr>
        <p:txBody>
          <a:bodyPr/>
          <a:lstStyle/>
          <a:p>
            <a:r>
              <a:rPr lang="ru-RU" sz="2800" dirty="0" smtClean="0"/>
              <a:t>Декрете СНК РСФСР от 08.05.1918 «О взяточничестве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Характеризуя Декрет СНК РСФСР от 08.05.1918 «О взяточничестве», необходимо обратить внимание на то, что данный документ имел обратную силу; кроме этого, в качестве обстоятельств, усиливающих меру наказания взяткополучателя, декрет устанавливал:</a:t>
            </a:r>
          </a:p>
          <a:p>
            <a:r>
              <a:rPr lang="ru-RU" dirty="0" smtClean="0"/>
              <a:t>— особые полномочия служащего;</a:t>
            </a:r>
          </a:p>
          <a:p>
            <a:r>
              <a:rPr lang="ru-RU" dirty="0" smtClean="0"/>
              <a:t>— нарушение служащим своих обязанностей;</a:t>
            </a:r>
          </a:p>
          <a:p>
            <a:r>
              <a:rPr lang="ru-RU" dirty="0" smtClean="0"/>
              <a:t>— вымогательство взятки и др.</a:t>
            </a:r>
          </a:p>
          <a:p>
            <a:endParaRPr lang="ru-RU" dirty="0"/>
          </a:p>
        </p:txBody>
      </p:sp>
      <p:pic>
        <p:nvPicPr>
          <p:cNvPr id="20482" name="Picture 2" descr="https://cf2.ppt-online.org/files2/slide/k/KuxXfClhJcOD02nF7zjmTirPBL9dvGy5qQZeV8/slide-5.jpg"/>
          <p:cNvPicPr>
            <a:picLocks noChangeAspect="1" noChangeArrowheads="1"/>
          </p:cNvPicPr>
          <p:nvPr/>
        </p:nvPicPr>
        <p:blipFill>
          <a:blip r:embed="rId2" cstate="print"/>
          <a:srcRect l="34452" t="24145" r="36633" b="7811"/>
          <a:stretch>
            <a:fillRect/>
          </a:stretch>
        </p:blipFill>
        <p:spPr bwMode="auto">
          <a:xfrm>
            <a:off x="5148064" y="1556792"/>
            <a:ext cx="338437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20600" cy="4555200"/>
          </a:xfrm>
        </p:spPr>
        <p:txBody>
          <a:bodyPr/>
          <a:lstStyle/>
          <a:p>
            <a:r>
              <a:rPr lang="ru-RU" sz="1800" dirty="0" smtClean="0"/>
              <a:t>1 сентября 1922 года было подписано Постановление </a:t>
            </a:r>
            <a:r>
              <a:rPr lang="ru-RU" sz="1800" dirty="0" smtClean="0"/>
              <a:t>Совета Труда и Обороны, </a:t>
            </a:r>
            <a:r>
              <a:rPr lang="ru-RU" sz="1800" dirty="0" smtClean="0"/>
              <a:t>предусматривавшее широкий круг мер борьбы со взяточничеством. 2 сентября 1922 года при СТО была образована Комиссия по борьбе со взяточничеством. 15 сентября 1922 года было утверждено Положение «О ведомственных комиссиях по борьбе со взяточничеством».</a:t>
            </a:r>
            <a:endParaRPr lang="ru-RU" sz="1800" dirty="0"/>
          </a:p>
        </p:txBody>
      </p:sp>
      <p:pic>
        <p:nvPicPr>
          <p:cNvPr id="19458" name="Picture 2" descr="https://cpleten.net/wp-content/uploads/2023/11/scale_1200_ready-230-e17011982326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88883"/>
            <a:ext cx="6982098" cy="416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comandir.com/wp-content/uploads/2020/10/Borba-so-vzyatochnistv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081917" cy="507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1">
  <a:themeElements>
    <a:clrScheme name="Simple Light">
      <a:dk1>
        <a:srgbClr val="000000"/>
      </a:dk1>
      <a:lt1>
        <a:srgbClr val="F1E9DD"/>
      </a:lt1>
      <a:dk2>
        <a:srgbClr val="FFEDD2"/>
      </a:dk2>
      <a:lt2>
        <a:srgbClr val="EDD4B0"/>
      </a:lt2>
      <a:accent1>
        <a:srgbClr val="DDCBB3"/>
      </a:accent1>
      <a:accent2>
        <a:srgbClr val="C7B7A7"/>
      </a:accent2>
      <a:accent3>
        <a:srgbClr val="F7364A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202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Т1</vt:lpstr>
      <vt:lpstr>Slidesgo Final Pages</vt:lpstr>
      <vt:lpstr>Первые акты советской власти направленные на ограничение коррупционных проявлений</vt:lpstr>
      <vt:lpstr>Слайд 2</vt:lpstr>
      <vt:lpstr>Слайд 3</vt:lpstr>
      <vt:lpstr>Слайд 4</vt:lpstr>
      <vt:lpstr>Слайд 5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акты советской власти направленные на ограничение коррупционных проявлений</dc:title>
  <dc:creator>Инесса</dc:creator>
  <cp:lastModifiedBy>Иннесса</cp:lastModifiedBy>
  <cp:revision>1</cp:revision>
  <dcterms:created xsi:type="dcterms:W3CDTF">2024-02-16T18:12:39Z</dcterms:created>
  <dcterms:modified xsi:type="dcterms:W3CDTF">2024-02-16T20:24:05Z</dcterms:modified>
</cp:coreProperties>
</file>