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98" r:id="rId6"/>
    <p:sldId id="260" r:id="rId7"/>
    <p:sldId id="261" r:id="rId8"/>
    <p:sldId id="266" r:id="rId9"/>
    <p:sldId id="267" r:id="rId10"/>
    <p:sldId id="268" r:id="rId11"/>
    <p:sldId id="269" r:id="rId12"/>
    <p:sldId id="270" r:id="rId13"/>
    <p:sldId id="271" r:id="rId14"/>
    <p:sldId id="283" r:id="rId15"/>
    <p:sldId id="272" r:id="rId16"/>
    <p:sldId id="273" r:id="rId17"/>
    <p:sldId id="274" r:id="rId18"/>
    <p:sldId id="275" r:id="rId19"/>
    <p:sldId id="294" r:id="rId20"/>
    <p:sldId id="296" r:id="rId21"/>
    <p:sldId id="284" r:id="rId22"/>
    <p:sldId id="297" r:id="rId23"/>
    <p:sldId id="295" r:id="rId24"/>
    <p:sldId id="285" r:id="rId25"/>
    <p:sldId id="286" r:id="rId26"/>
    <p:sldId id="287" r:id="rId27"/>
    <p:sldId id="289" r:id="rId28"/>
    <p:sldId id="290" r:id="rId29"/>
    <p:sldId id="291" r:id="rId30"/>
    <p:sldId id="292" r:id="rId31"/>
    <p:sldId id="293" r:id="rId32"/>
    <p:sldId id="277" r:id="rId33"/>
    <p:sldId id="278" r:id="rId34"/>
    <p:sldId id="279" r:id="rId35"/>
    <p:sldId id="280" r:id="rId36"/>
    <p:sldId id="281" r:id="rId37"/>
    <p:sldId id="282" r:id="rId38"/>
  </p:sldIdLst>
  <p:sldSz cx="6858000" cy="9906000" type="A4"/>
  <p:notesSz cx="6858000" cy="9144000"/>
  <p:custDataLst>
    <p:tags r:id="rId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2568" y="5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AD71E-FE55-4B22-995D-A4C2374145D7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EE00A-F5ED-4616-82EC-0B97F2EE07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214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975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967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436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283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592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816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012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786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398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1948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335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602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172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0184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56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333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155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897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099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7160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3432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E00A-F5ED-4616-82EC-0B97F2EE0706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994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540E-1104-4A4A-BDA1-6D2509101B4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A5F0-ADEF-46CE-93D7-C3C0CCA137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578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540E-1104-4A4A-BDA1-6D2509101B4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A5F0-ADEF-46CE-93D7-C3C0CCA137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114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540E-1104-4A4A-BDA1-6D2509101B4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A5F0-ADEF-46CE-93D7-C3C0CCA137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4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540E-1104-4A4A-BDA1-6D2509101B4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A5F0-ADEF-46CE-93D7-C3C0CCA137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95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540E-1104-4A4A-BDA1-6D2509101B4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A5F0-ADEF-46CE-93D7-C3C0CCA137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52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540E-1104-4A4A-BDA1-6D2509101B4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A5F0-ADEF-46CE-93D7-C3C0CCA137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26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540E-1104-4A4A-BDA1-6D2509101B4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A5F0-ADEF-46CE-93D7-C3C0CCA137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339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540E-1104-4A4A-BDA1-6D2509101B4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A5F0-ADEF-46CE-93D7-C3C0CCA137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37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540E-1104-4A4A-BDA1-6D2509101B4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A5F0-ADEF-46CE-93D7-C3C0CCA137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44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540E-1104-4A4A-BDA1-6D2509101B4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A5F0-ADEF-46CE-93D7-C3C0CCA137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74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540E-1104-4A4A-BDA1-6D2509101B4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A5F0-ADEF-46CE-93D7-C3C0CCA137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09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0540E-1104-4A4A-BDA1-6D2509101B46}" type="datetimeFigureOut">
              <a:rPr lang="ru-RU" smtClean="0"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9A5F0-ADEF-46CE-93D7-C3C0CCA137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29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hyperlink" Target="file:///C:\Users\lexa-\Desktop\&#1055;&#1056;&#1054;&#1045;&#1050;&#1058;\%0d&#1042;&#1080;&#1082;&#1080;&#1087;&#1077;&#1076;&#1080;&#1103;%20&#1089;&#1074;&#1086;&#1073;&#1086;&#1076;&#1085;&#1072;&#1103;%20&#1101;&#1085;&#1094;&#1080;&#1082;&#1083;&#1086;&#1087;&#1077;&#1076;&#1080;&#1103;%20-%20https:\ru.wikipedia.org\?l=%0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5213" y="716611"/>
            <a:ext cx="5534775" cy="877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Творческий проект по предмету «Технология»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Объект работы: «Скамейка»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Проект выполнили</a:t>
            </a:r>
          </a:p>
          <a:p>
            <a:pPr algn="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ученики 6 класса: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Носенко Максим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Погосян Роберт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Тушев Алексей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учитель технологии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Горелов Алексей Сергеевич</a:t>
            </a:r>
          </a:p>
          <a:p>
            <a:pPr marR="219313">
              <a:lnSpc>
                <a:spcPct val="107000"/>
              </a:lnSpc>
              <a:spcAft>
                <a:spcPts val="450"/>
              </a:spcAft>
              <a:tabLst>
                <a:tab pos="3729038" algn="l"/>
              </a:tabLs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19313">
              <a:lnSpc>
                <a:spcPct val="107000"/>
              </a:lnSpc>
              <a:spcAft>
                <a:spcPts val="450"/>
              </a:spcAft>
              <a:tabLst>
                <a:tab pos="3729038" algn="l"/>
              </a:tabLs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19313">
              <a:lnSpc>
                <a:spcPct val="107000"/>
              </a:lnSpc>
              <a:spcAft>
                <a:spcPts val="450"/>
              </a:spcAft>
              <a:tabLst>
                <a:tab pos="3729038" algn="l"/>
              </a:tabLs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R="219313">
              <a:lnSpc>
                <a:spcPct val="107000"/>
              </a:lnSpc>
              <a:spcAft>
                <a:spcPts val="450"/>
              </a:spcAft>
              <a:tabLst>
                <a:tab pos="3729038" algn="l"/>
              </a:tabLs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R="219313">
              <a:lnSpc>
                <a:spcPct val="107000"/>
              </a:lnSpc>
              <a:spcAft>
                <a:spcPts val="450"/>
              </a:spcAft>
              <a:tabLst>
                <a:tab pos="3729038" algn="l"/>
              </a:tabLs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R="219313" algn="ctr">
              <a:lnSpc>
                <a:spcPct val="107000"/>
              </a:lnSpc>
              <a:spcAft>
                <a:spcPts val="450"/>
              </a:spcAft>
              <a:tabLst>
                <a:tab pos="3729038" algn="l"/>
              </a:tabLst>
            </a:pP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19313" algn="ctr">
              <a:lnSpc>
                <a:spcPct val="107000"/>
              </a:lnSpc>
              <a:spcAft>
                <a:spcPts val="450"/>
              </a:spcAft>
              <a:tabLst>
                <a:tab pos="3729038" algn="l"/>
              </a:tabLs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19313" algn="ctr">
              <a:lnSpc>
                <a:spcPct val="107000"/>
              </a:lnSpc>
              <a:spcAft>
                <a:spcPts val="450"/>
              </a:spcAft>
              <a:tabLst>
                <a:tab pos="3729038" algn="l"/>
              </a:tabLst>
            </a:pP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19313" algn="ctr">
              <a:lnSpc>
                <a:spcPct val="107000"/>
              </a:lnSpc>
              <a:spcAft>
                <a:spcPts val="450"/>
              </a:spcAft>
              <a:tabLst>
                <a:tab pos="3729038" algn="l"/>
              </a:tabLs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Равнинный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19313" algn="ctr">
              <a:lnSpc>
                <a:spcPct val="107000"/>
              </a:lnSpc>
              <a:spcAft>
                <a:spcPts val="450"/>
              </a:spcAft>
              <a:tabLst>
                <a:tab pos="3729038" algn="l"/>
              </a:tabLs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2024год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67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815" y="337662"/>
            <a:ext cx="61808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889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Теоретические сведения.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Изделие, которое мы решил изготовить, должно быть красивым, аккуратным и прочным. 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Скамейку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 предпочли изготовить из древесины.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Древесина, натуральный материал и имеет красивую структуру.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89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545" y="310463"/>
            <a:ext cx="61924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889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Выбор и описание проекта.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Прежде всего, наш проект должен быть красивым, недорогим, эстетичным, функциональным, небольших размеров, полезным.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3302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90" y="281171"/>
            <a:ext cx="60304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889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Требования к изделию.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Изделие должно быть выполнено аккуратно.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Изделие должно соответствовать согласно спецификации.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Изделие должно быть красивым.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Изделие должно быть прочным.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486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540" y="406777"/>
            <a:ext cx="6250328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889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Оборудование, инструменты и материалы.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работе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нам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понадобились: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Оборудование </a:t>
            </a:r>
            <a:endParaRPr lang="ru-RU" sz="20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‒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верстак.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Инструменты: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рубанок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угольник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рулетка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карандаш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наждачная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бумага, 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кисть,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ножовка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крестовая отвёртка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Материалы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‒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Клей ПВА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Доска 150*20*1200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саморезов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дереву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аркетный лак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619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9CEFC6-74F7-4285-9D5D-455F910F1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49149" y="2459514"/>
            <a:ext cx="8433527" cy="47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95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0911" y="368188"/>
            <a:ext cx="5875020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Смета изделия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 материалы и инструменты были в наличии и нечего специально покупать не пришлось.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3081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3143" y="474887"/>
            <a:ext cx="57607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11. Спецификация.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Спецификация — это документ, который полно описывает элемент проекта. В нашем случае, на рисунке № 1 изображена детальная инструкция по выполнению работы, которая в точности описывает, как что-то нужно изготовить.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594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765080-D399-456D-BF9F-213DB8898D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66207" y="2116184"/>
            <a:ext cx="8869683" cy="544721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763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3406" y="446836"/>
            <a:ext cx="462846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162" indent="252889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12. Технология изготовления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5043" indent="-192881">
              <a:lnSpc>
                <a:spcPct val="150000"/>
              </a:lnSpc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Обработка доски рубанком.</a:t>
            </a:r>
          </a:p>
          <a:p>
            <a:pPr marL="152162"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Нанесение разметки. </a:t>
            </a:r>
          </a:p>
          <a:p>
            <a:pPr marL="152162"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Распил.</a:t>
            </a:r>
          </a:p>
          <a:p>
            <a:pPr marL="152162"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Шлифовка заготовок.</a:t>
            </a:r>
          </a:p>
          <a:p>
            <a:pPr marL="345043" indent="-192881">
              <a:lnSpc>
                <a:spcPct val="150000"/>
              </a:lnSpc>
              <a:buAutoNum type="arabicPeriod" startAt="5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Монтаж изделия.</a:t>
            </a:r>
          </a:p>
          <a:p>
            <a:pPr marL="345043" indent="-192881">
              <a:lnSpc>
                <a:spcPct val="150000"/>
              </a:lnSpc>
              <a:buAutoNum type="arabicPeriod" startAt="5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Нанесение лакового покрытия.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160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3955" y="167482"/>
            <a:ext cx="6035040" cy="1071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162"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Строгание древесины - обработки заготовки до нужного размера и создания на ней ровных и гладких поверхностей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помощью различных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стругов.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2162"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Строгание осуществляют с помощью различных стругов (строгальных инструментов).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2162"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Среди стругов наиболее распространены шерхебели, рубанки и фуганки </a:t>
            </a:r>
          </a:p>
          <a:p>
            <a:pPr marL="152162"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Этими инструментами с деревянных заготовок сострагивают стружки.</a:t>
            </a:r>
          </a:p>
          <a:p>
            <a:pPr marL="152162"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Режущая кромка у ножа шерхебеля дугообразная, выпуклая, а у рубанка и фуганка — прямолинейная.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2162"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Рубанок состоит из колодки, ножа, клина, ручки. Предназначен рубанок для строгания тонких стружек и получения гладких поверхностей на древесине, а также строгания заготовки в нужный размер.</a:t>
            </a:r>
          </a:p>
          <a:p>
            <a:pPr marL="152162"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Колодки стругов могут быть деревянными, металлическими или комбинированными.</a:t>
            </a:r>
          </a:p>
          <a:p>
            <a:pPr marL="152162">
              <a:lnSpc>
                <a:spcPct val="150000"/>
              </a:lnSpc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52162">
              <a:lnSpc>
                <a:spcPct val="150000"/>
              </a:lnSpc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52162">
              <a:lnSpc>
                <a:spcPct val="150000"/>
              </a:lnSpc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36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1724" y="337128"/>
            <a:ext cx="6071616" cy="6614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45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Содержание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и задачи проекта.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Выбор и обоснование проекта.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Историческая справка.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Постановка задач и цели проекта.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Актуальность.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Теоретические сведения.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Выбор и описание проекта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к изделию.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Оборудование, инструменты и материалы. 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Смета изделия.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Спецификация. 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Технология изготовления.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Техника безопасности.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Экологическое обоснование.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Рецензия руководителя.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Выводы.</a:t>
            </a:r>
          </a:p>
          <a:p>
            <a:pPr marL="192881" indent="-192881">
              <a:lnSpc>
                <a:spcPct val="107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Литература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3477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9451" y="231701"/>
            <a:ext cx="611341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Правила техники безопасности при строгании.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 Надежно закреплять заготовку на верстаке.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 Работать рубанком с хорошо заточенным ножом.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  Не проверять руками остроту лезвия и качество обработки поверхности.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  Очищать строгальные инструменты от стружки только при помощи деревянного клина.</a:t>
            </a:r>
          </a:p>
          <a:p>
            <a:pPr>
              <a:lnSpc>
                <a:spcPct val="2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   Инструменты для строгания класть на верстак только на бок лезвиями ножа от себя.</a:t>
            </a:r>
          </a:p>
        </p:txBody>
      </p:sp>
    </p:spTree>
    <p:extLst>
      <p:ext uri="{BB962C8B-B14F-4D97-AF65-F5344CB8AC3E}">
        <p14:creationId xmlns:p14="http://schemas.microsoft.com/office/powerpoint/2010/main" val="1403025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466" y="2168182"/>
            <a:ext cx="7037949" cy="488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38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764" y="466586"/>
            <a:ext cx="61917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Перед разметкой одну из кромок заготовки спиливают или сострагивают ровно по прямой линии.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Эту кромку называют базовой пластью.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 Параллельные линии разметки можно  выполнить с помощью реймуса.</a:t>
            </a:r>
          </a:p>
        </p:txBody>
      </p:sp>
    </p:spTree>
    <p:extLst>
      <p:ext uri="{BB962C8B-B14F-4D97-AF65-F5344CB8AC3E}">
        <p14:creationId xmlns:p14="http://schemas.microsoft.com/office/powerpoint/2010/main" val="2542369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5870" y="2017491"/>
            <a:ext cx="7732017" cy="51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34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455" y="2474355"/>
            <a:ext cx="7125101" cy="49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49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521" y="2188686"/>
            <a:ext cx="7181368" cy="4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87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32755" y="4738534"/>
            <a:ext cx="3438586" cy="49343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7764" y="260557"/>
            <a:ext cx="3606496" cy="50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0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0183" y="4720291"/>
            <a:ext cx="3485780" cy="46477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5825" y="130658"/>
            <a:ext cx="3275282" cy="458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30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23" y="1099420"/>
            <a:ext cx="5283220" cy="68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79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80875" y="1950081"/>
            <a:ext cx="7639393" cy="572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9086" y="402794"/>
            <a:ext cx="583996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889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Цели и задачи проекта.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-Систематизация, закрепления и углубления полученных теоретических знаний, умений;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-Формирование умений, применять теоретические знания, использовать нормативно-справочную литературу;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-Применение полученного опыта при выполнении практических задач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-Развитие самостоятельности, творческой инициативы и организованности.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503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1" y="1750454"/>
            <a:ext cx="4457566" cy="576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92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0863" y="1769928"/>
            <a:ext cx="7820690" cy="58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0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073" y="203596"/>
            <a:ext cx="6257109" cy="978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889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13. Техника безопасности.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 время работы пользоваться инструментом только по назначению, исправным, хорошо налаженным и наточенным.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Шило должно быть остро наточена.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Нож должен быть остро заточен.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Технологические операции (пиление, шлифование, долбление, сверление, соединение деталей) выполнять на верстаке в установленных местах, используя приспособления, упоры и подкладные доски.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допускать захламленности верстака отходами, стружками.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отвлекаться во время работы.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случае порчи инструмента во время работы немедленно заменять его.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 окончания работы остатки материалов, незаконченные изделия выбросить в контейнер для мусора.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Проверить состояние инструментов и положить на места.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603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075" y="187212"/>
            <a:ext cx="61526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889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14. Экологическое обоснование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Изделие из натуральной древесины экологически безопасно. Оно не наносят вред окружающей среде и полностью подлежат вторичной переработке. В общем, моё изделие полностью безопасно для человека и окружающей среды.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513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67373"/>
            <a:ext cx="6191794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162" indent="252889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15. Самооценка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По нашему усмотрению разработанный нами проект получился вполне удачно.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его изготовления мне не потребовалось много времени, им просто пользоваться, имеет небольшие размеры, и одно из самых главных достоинств- то, что на его изготовление не потребовалось денег.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нам кажется, мы обоснованно поставили краткую формулировку задачи, так как мы исходили из собственных потребностей и возможностей.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Составленная нами спецификация очень проста в понимании.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Процесс изготовления в целом прошёл удачно.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Если подвести итоги нашей работы, то мы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довольны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процессом разработки и изготовления своего проекта.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866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954" y="540125"/>
            <a:ext cx="59697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889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16. Рецензия руководителя.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Несомненным достоинством проекта является то, что он прост в изготовлении, имеет малый вес, и всё что требуется — это всего лишь немного терпения.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Он долгое время будет радовать окружающих своей красотой.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Важна сама идея ненавязчивости проекта.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1292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766" y="381528"/>
            <a:ext cx="59044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889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18. Выводы.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Работая над проектом: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учащиеся ознакомились с историей изготовления различных образцов скамеек;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‒ освоили способы изготовления различных скамеек;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‒ учащийся научились пользоваться различными видами инструментов.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197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0328" y="615297"/>
            <a:ext cx="5782541" cy="1862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19. Литература</a:t>
            </a:r>
          </a:p>
          <a:p>
            <a:pPr>
              <a:lnSpc>
                <a:spcPts val="1013"/>
              </a:lnSpc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99311" indent="306467">
              <a:lnSpc>
                <a:spcPts val="1013"/>
              </a:lnSpc>
            </a:pPr>
            <a:r>
              <a:rPr lang="ru-RU" sz="20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Википедия</a:t>
            </a:r>
            <a:r>
              <a:rPr lang="ru-RU" sz="20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свободная энциклопедия </a:t>
            </a:r>
            <a:endParaRPr lang="ru-RU" sz="2000" u="sng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99311" indent="306467">
              <a:lnSpc>
                <a:spcPts val="1013"/>
              </a:lnSpc>
            </a:pPr>
            <a:endParaRPr lang="ru-RU" sz="2000" u="sng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99311" indent="306467">
              <a:lnSpc>
                <a:spcPts val="1013"/>
              </a:lnSpc>
            </a:pPr>
            <a:endParaRPr lang="ru-RU" sz="2000" u="sng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99311" indent="306467">
              <a:lnSpc>
                <a:spcPts val="1013"/>
              </a:lnSpc>
            </a:pPr>
            <a:endParaRPr lang="ru-RU" sz="2000" u="sng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99311" indent="306467">
              <a:lnSpc>
                <a:spcPts val="1013"/>
              </a:lnSpc>
            </a:pPr>
            <a:endParaRPr lang="ru-RU" sz="2000" u="sng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99311" indent="306467">
              <a:lnSpc>
                <a:spcPts val="1013"/>
              </a:lnSpc>
            </a:pPr>
            <a:endParaRPr lang="ru-RU" sz="2000" u="sng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99311" indent="306467">
              <a:lnSpc>
                <a:spcPts val="1013"/>
              </a:lnSpc>
            </a:pPr>
            <a:endParaRPr lang="ru-RU" sz="2000" u="sng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99311" indent="306467">
              <a:lnSpc>
                <a:spcPts val="1013"/>
              </a:lnSpc>
            </a:pPr>
            <a:endParaRPr lang="ru-RU" sz="2000" u="sng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99311" indent="306467">
              <a:lnSpc>
                <a:spcPts val="1013"/>
              </a:lnSpc>
            </a:pPr>
            <a:r>
              <a:rPr lang="en-US" sz="20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https://ru.wikipedia.org/wiki/</a:t>
            </a:r>
            <a:r>
              <a:rPr lang="ru-RU" sz="20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Скамья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6043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734" y="450292"/>
            <a:ext cx="6052705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4301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Выбор и обоснование проекта.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выборе изделия, помимо собственного желания, необходимо также учитывать свои собственные возможности. Например, есть ли возможность достать необходимый материал, или хватит ли навыков и умений при изготовлении проекта. Подумав, я решил, что оптимальным вариантом изделия для меня может стать скамейка. Думаю, что навыки, которые потребуются при изготовлении проекта, у меня есть, так как подобные изделия я не делал раньше, и скамейка не будет для меня очень сложной работой. Сегодня рынок переполнен игрушками. Решив сделать самостоятельно такую скамейку, я хотел попробовать себя и как конструктор, и как дизайнер.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моём сознании уже давно сложился процесс изготовления изделия, прояснились проблемы, с которыми мне придётся столкнуться.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913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8000" y="98763"/>
            <a:ext cx="6096000" cy="8345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 чем сложнее изделие, тем интереснее, тем глубже удовлетворение от победы над собой. Изученный материал по курсу, математики, истории, и технологии поможет мне решить эту задачу. Но перед тем как принять окончательное решение,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исследовал потребительский рынок (по какой цене, качеству и дизайну сегодня предлагают такой товар на рынке) и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выяснили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следующие положения.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Исследовав потребительский рынок, мы окончательно пришли к выводу, что данное изделие мы будем делать сами. Оно должно отвечать следующим требованиям: конструкция, с одной стороны, должна быть простой, с другой - отличаться оригинальностью и надёжностью в эксплуатации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Необходимо принимать в расчёт и минимальные экономические затраты на сборку и, при необходимости, ремонт изделия.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4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1" y="254434"/>
            <a:ext cx="61455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изготовлении изделия следует учитывать следующие факторы.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Итак,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наша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 –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скамейка.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Выполненное изделие должно отвечать следующим требованиям: быть оригинальным по исполнению, простым и надёжным в эксплуатации, экономически выгодным при изготовлении.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8838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4441" y="144612"/>
            <a:ext cx="5933209" cy="557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Историческая справка.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Родиной скамейки стал Древний Египет. Это были доски на невысоких ножках-египтяне привыкли сидеть на земле. Греческие ремесленники немного усовершенствовали модель и добавили к ней изголовье и спинку. Так появились первые кровати. Знатные особы, философы лежали на них и в таком положении ели. Скамейки же были  нужны для размещения слуг. Они могли сидеть возле кровати и ждать приказов. В Древнем Риме скамейки получили  широкое распространение.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159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965" y="533260"/>
            <a:ext cx="62040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8588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Постановка задач и цели проекта.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Задачи: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‒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самостоятельности и способности решать творческие задачи. 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‒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Воспитание в себе трудолюбия. 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‒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Правильно пользоваться инструментами и приспособлениями.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Цели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Научиться пользоваться инструментами и различными приспособлениями.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791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0268" y="278457"/>
            <a:ext cx="61577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889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Актуальность.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 с древесиной— это очень интересное, хотя и трудоемкое занятие, которому, как и любой творческой деятельности, нужно отдаваться сполна. Ему, безусловно, требуется уделять много свободного времени, необходимо настроить себя на хорошее настроение и воспринимать свою работу как полезный и изысканный труд, который пригодится дома.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19281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B4C404B4-D83E-4620-8B75-922AD9D812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B\uFFFD{65A6C8EB-16B1-41AD-BD2A-2643C782CD8A}&quot;,&quot;C:\\Users\\lexa-\\Desktop\\ПРОЕКТ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Проект Воздушный змей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36E199-413B-4825-85E7-56C80E01158F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54CB2A-07DC-473F-AAFF-978BEAC83D79}:2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19D3CA-F473-411B-84E2-652BBD04CE19}:2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50F8F8-198E-48DF-9A1E-E70222AFBC33}:2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448AF2-F2D2-4584-84F3-BD440AA651A6}:2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58F525-EC48-4A8F-BBB7-18F2CEA6672A}:2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CC0539-BB4F-4858-AF53-F2FE98E356F5}:27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D3744B-3398-4CDD-AC3D-523C2D5ADB30}:2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D82141-45EF-4B08-AD12-CFA981AEFA85}:2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D30FAB-4E34-4131-855C-D2BCF2E2B0EC}: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044DEE-48EE-4CB2-8616-53635192EC52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B3CF36-E0EC-4416-BC96-E0576E41314A}:2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D9F7AE-F224-4C3D-8C91-B86C56593589}:28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C33A71-9024-47F7-A3A8-25D61FD792C6}:2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D27F86-6241-49AD-9842-778E6A04731A}:2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740E62-7B3A-4074-A416-A4BF912FB7AF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0BEACB-AB0D-4D85-9D25-A6E2A68B85B5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C1F57C-8A42-45D4-9582-AB4F88698235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A47EB2-DCE0-43A6-A55B-663278EF8569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08FC7B-411C-4F7C-ABE1-AFE5626ECE4F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0241D0-0DED-41CA-A9DE-342647065AC3}:2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D43E90-71B2-4A98-B3ED-6DFCE56F069F}:267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</TotalTime>
  <Words>1285</Words>
  <Application>Microsoft Office PowerPoint</Application>
  <PresentationFormat>Лист A4 (210x297 мм)</PresentationFormat>
  <Paragraphs>181</Paragraphs>
  <Slides>37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Воздушный змей</dc:title>
  <dc:creator>АЛЕКСЕЙ ГОРЕЛОВ</dc:creator>
  <cp:lastModifiedBy>Горелов</cp:lastModifiedBy>
  <cp:revision>31</cp:revision>
  <dcterms:created xsi:type="dcterms:W3CDTF">2021-10-07T05:40:19Z</dcterms:created>
  <dcterms:modified xsi:type="dcterms:W3CDTF">2024-03-19T17:39:54Z</dcterms:modified>
</cp:coreProperties>
</file>