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59" d="100"/>
          <a:sy n="59" d="100"/>
        </p:scale>
        <p:origin x="-140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19166-7A44-4139-A3B6-37C09F74DA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78A3764-EA3E-48B8-93AC-66341662D8EA}" type="pres">
      <dgm:prSet presAssocID="{2D519166-7A44-4139-A3B6-37C09F74DA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4EC8D-7080-400F-847D-366BF767CAA8}" type="presOf" srcId="{2D519166-7A44-4139-A3B6-37C09F74DA75}" destId="{B78A3764-EA3E-48B8-93AC-66341662D8EA}" srcOrd="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AF3E3-4317-4662-A095-638F6CDBD8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1B99EF-30AD-4479-AFDE-552133D92352}" type="pres">
      <dgm:prSet presAssocID="{1E5AF3E3-4317-4662-A095-638F6CDBD8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A6F9BCB-0E9F-4198-833E-D3B3BD67C05D}" type="presOf" srcId="{1E5AF3E3-4317-4662-A095-638F6CDBD8BB}" destId="{A31B99EF-30AD-4479-AFDE-552133D923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A3955-4BEE-4D92-BE70-22097C7CA5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61FFC-109D-47F0-9FD2-4CC660DE52F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Утренняя гимнастика ежедневно </a:t>
          </a:r>
          <a:r>
            <a:rPr lang="ru-RU" sz="2000" smtClean="0">
              <a:solidFill>
                <a:schemeClr val="bg1"/>
              </a:solidFill>
            </a:rPr>
            <a:t>на воздухе</a:t>
          </a:r>
          <a:endParaRPr lang="ru-RU" sz="2000" dirty="0"/>
        </a:p>
      </dgm:t>
    </dgm:pt>
    <dgm:pt modelId="{BF3884A4-3E5D-4E69-BBC5-C64EAEC3D014}" type="parTrans" cxnId="{C4028664-8715-44F3-8341-D6C88750A92D}">
      <dgm:prSet/>
      <dgm:spPr/>
      <dgm:t>
        <a:bodyPr/>
        <a:lstStyle/>
        <a:p>
          <a:endParaRPr lang="ru-RU" sz="2000"/>
        </a:p>
      </dgm:t>
    </dgm:pt>
    <dgm:pt modelId="{810A232C-A43C-4BF7-818B-57C54C87C813}" type="sibTrans" cxnId="{C4028664-8715-44F3-8341-D6C88750A92D}">
      <dgm:prSet/>
      <dgm:spPr/>
      <dgm:t>
        <a:bodyPr/>
        <a:lstStyle/>
        <a:p>
          <a:endParaRPr lang="ru-RU" sz="2000"/>
        </a:p>
      </dgm:t>
    </dgm:pt>
    <dgm:pt modelId="{B600462D-5DB4-4CCA-9279-1A6ADFCBAD0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Физкультурные занятия ежедневно</a:t>
          </a:r>
          <a:endParaRPr lang="ru-RU" sz="2000" dirty="0"/>
        </a:p>
      </dgm:t>
    </dgm:pt>
    <dgm:pt modelId="{FE0974FB-F1C4-43CA-B761-01A8A89266E4}" type="parTrans" cxnId="{0375EBB6-309C-4D8F-92D3-41ADBA32E489}">
      <dgm:prSet/>
      <dgm:spPr/>
      <dgm:t>
        <a:bodyPr/>
        <a:lstStyle/>
        <a:p>
          <a:endParaRPr lang="ru-RU" sz="2000"/>
        </a:p>
      </dgm:t>
    </dgm:pt>
    <dgm:pt modelId="{2DBE61E8-C0B5-41B6-837A-7452CB32F8EB}" type="sibTrans" cxnId="{0375EBB6-309C-4D8F-92D3-41ADBA32E489}">
      <dgm:prSet/>
      <dgm:spPr/>
      <dgm:t>
        <a:bodyPr/>
        <a:lstStyle/>
        <a:p>
          <a:endParaRPr lang="ru-RU" sz="2000"/>
        </a:p>
      </dgm:t>
    </dgm:pt>
    <dgm:pt modelId="{962A0791-1C3C-4480-A7AD-35E9DFBB87F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Подвижные и спортивные игры на улице</a:t>
          </a:r>
          <a:endParaRPr lang="ru-RU" sz="2000" dirty="0"/>
        </a:p>
      </dgm:t>
    </dgm:pt>
    <dgm:pt modelId="{310F9DC9-2975-4206-871C-F997B91708C2}" type="parTrans" cxnId="{8BF4441D-BB40-4F8D-B2E7-14FF5B0C20A0}">
      <dgm:prSet/>
      <dgm:spPr/>
      <dgm:t>
        <a:bodyPr/>
        <a:lstStyle/>
        <a:p>
          <a:endParaRPr lang="ru-RU" sz="2000"/>
        </a:p>
      </dgm:t>
    </dgm:pt>
    <dgm:pt modelId="{6F0B051B-D6BA-4916-8D20-46645FC40A33}" type="sibTrans" cxnId="{8BF4441D-BB40-4F8D-B2E7-14FF5B0C20A0}">
      <dgm:prSet/>
      <dgm:spPr/>
      <dgm:t>
        <a:bodyPr/>
        <a:lstStyle/>
        <a:p>
          <a:endParaRPr lang="ru-RU" sz="2000"/>
        </a:p>
      </dgm:t>
    </dgm:pt>
    <dgm:pt modelId="{0F03D1AB-8E3A-41FD-A2E3-D9EF11B5C89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Физкультминутки, динамические паузы во время занятий, после сна, в часы утренней гимнастики</a:t>
          </a:r>
          <a:endParaRPr lang="ru-RU" sz="2000" dirty="0"/>
        </a:p>
      </dgm:t>
    </dgm:pt>
    <dgm:pt modelId="{D0B7D2FF-8EB7-420A-BD94-82B711F069BF}" type="parTrans" cxnId="{2AF7AAEB-7706-4CBF-9E1D-295EC43C84F6}">
      <dgm:prSet/>
      <dgm:spPr/>
      <dgm:t>
        <a:bodyPr/>
        <a:lstStyle/>
        <a:p>
          <a:endParaRPr lang="ru-RU" sz="2000"/>
        </a:p>
      </dgm:t>
    </dgm:pt>
    <dgm:pt modelId="{B380421A-C9DA-4C2A-8D81-ED0F920E503C}" type="sibTrans" cxnId="{2AF7AAEB-7706-4CBF-9E1D-295EC43C84F6}">
      <dgm:prSet/>
      <dgm:spPr/>
      <dgm:t>
        <a:bodyPr/>
        <a:lstStyle/>
        <a:p>
          <a:endParaRPr lang="ru-RU" sz="2000"/>
        </a:p>
      </dgm:t>
    </dgm:pt>
    <dgm:pt modelId="{F3B188BA-4E47-4B2F-BDB9-3A0F0670C3D3}" type="pres">
      <dgm:prSet presAssocID="{93EA3955-4BEE-4D92-BE70-22097C7CA5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84ACF-00DB-4F47-92DA-A5619DE75CEE}" type="pres">
      <dgm:prSet presAssocID="{61261FFC-109D-47F0-9FD2-4CC660DE52F7}" presName="parentLin" presStyleCnt="0"/>
      <dgm:spPr/>
    </dgm:pt>
    <dgm:pt modelId="{F21A1820-5A02-4A3B-B0B5-4B6CDF393710}" type="pres">
      <dgm:prSet presAssocID="{61261FFC-109D-47F0-9FD2-4CC660DE52F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CC89974-D8D7-41C5-A594-8858A030CAC8}" type="pres">
      <dgm:prSet presAssocID="{61261FFC-109D-47F0-9FD2-4CC660DE52F7}" presName="parentText" presStyleLbl="node1" presStyleIdx="0" presStyleCnt="4" custScaleX="123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D1B05-125B-433A-9EFF-E0DD140AB0D9}" type="pres">
      <dgm:prSet presAssocID="{61261FFC-109D-47F0-9FD2-4CC660DE52F7}" presName="negativeSpace" presStyleCnt="0"/>
      <dgm:spPr/>
    </dgm:pt>
    <dgm:pt modelId="{15D738D9-1933-4548-A344-F5055AB9D36D}" type="pres">
      <dgm:prSet presAssocID="{61261FFC-109D-47F0-9FD2-4CC660DE52F7}" presName="childText" presStyleLbl="conFgAcc1" presStyleIdx="0" presStyleCnt="4">
        <dgm:presLayoutVars>
          <dgm:bulletEnabled val="1"/>
        </dgm:presLayoutVars>
      </dgm:prSet>
      <dgm:spPr/>
    </dgm:pt>
    <dgm:pt modelId="{30EE64AB-A17A-4E89-AAC9-1A7AB1F7E2C4}" type="pres">
      <dgm:prSet presAssocID="{810A232C-A43C-4BF7-818B-57C54C87C813}" presName="spaceBetweenRectangles" presStyleCnt="0"/>
      <dgm:spPr/>
    </dgm:pt>
    <dgm:pt modelId="{5E904600-764B-476C-8DE1-307853DC9D90}" type="pres">
      <dgm:prSet presAssocID="{B600462D-5DB4-4CCA-9279-1A6ADFCBAD0D}" presName="parentLin" presStyleCnt="0"/>
      <dgm:spPr/>
    </dgm:pt>
    <dgm:pt modelId="{B3E6AF43-10B1-490D-BDF9-D179D223A1B8}" type="pres">
      <dgm:prSet presAssocID="{B600462D-5DB4-4CCA-9279-1A6ADFCBAD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73BC6F9-7FC9-481E-8393-8847C302137A}" type="pres">
      <dgm:prSet presAssocID="{B600462D-5DB4-4CCA-9279-1A6ADFCBAD0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C0B2-85D0-4592-85E6-3ED9F5A20FD6}" type="pres">
      <dgm:prSet presAssocID="{B600462D-5DB4-4CCA-9279-1A6ADFCBAD0D}" presName="negativeSpace" presStyleCnt="0"/>
      <dgm:spPr/>
    </dgm:pt>
    <dgm:pt modelId="{4FF93303-19D4-4697-9015-24F500BC2E6A}" type="pres">
      <dgm:prSet presAssocID="{B600462D-5DB4-4CCA-9279-1A6ADFCBAD0D}" presName="childText" presStyleLbl="conFgAcc1" presStyleIdx="1" presStyleCnt="4">
        <dgm:presLayoutVars>
          <dgm:bulletEnabled val="1"/>
        </dgm:presLayoutVars>
      </dgm:prSet>
      <dgm:spPr/>
    </dgm:pt>
    <dgm:pt modelId="{976300F9-F7A4-411A-90B3-E63C8763AFEC}" type="pres">
      <dgm:prSet presAssocID="{2DBE61E8-C0B5-41B6-837A-7452CB32F8EB}" presName="spaceBetweenRectangles" presStyleCnt="0"/>
      <dgm:spPr/>
    </dgm:pt>
    <dgm:pt modelId="{8E265BAE-6EC6-4D74-8069-2D3DFA66190E}" type="pres">
      <dgm:prSet presAssocID="{962A0791-1C3C-4480-A7AD-35E9DFBB87F8}" presName="parentLin" presStyleCnt="0"/>
      <dgm:spPr/>
    </dgm:pt>
    <dgm:pt modelId="{A0F77FAA-3205-449F-A4A5-BAC8776FFEEF}" type="pres">
      <dgm:prSet presAssocID="{962A0791-1C3C-4480-A7AD-35E9DFBB87F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C6B4EDE-3A4F-432E-878F-B0FE1BCBF0D4}" type="pres">
      <dgm:prSet presAssocID="{962A0791-1C3C-4480-A7AD-35E9DFBB87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86E3F-1646-4C5B-BD92-155742E3C845}" type="pres">
      <dgm:prSet presAssocID="{962A0791-1C3C-4480-A7AD-35E9DFBB87F8}" presName="negativeSpace" presStyleCnt="0"/>
      <dgm:spPr/>
    </dgm:pt>
    <dgm:pt modelId="{C2D858CC-D628-41BB-AD54-E9B9DA89A5FF}" type="pres">
      <dgm:prSet presAssocID="{962A0791-1C3C-4480-A7AD-35E9DFBB87F8}" presName="childText" presStyleLbl="conFgAcc1" presStyleIdx="2" presStyleCnt="4">
        <dgm:presLayoutVars>
          <dgm:bulletEnabled val="1"/>
        </dgm:presLayoutVars>
      </dgm:prSet>
      <dgm:spPr/>
    </dgm:pt>
    <dgm:pt modelId="{429BF945-6CC3-427B-B71D-BC22BEB972F2}" type="pres">
      <dgm:prSet presAssocID="{6F0B051B-D6BA-4916-8D20-46645FC40A33}" presName="spaceBetweenRectangles" presStyleCnt="0"/>
      <dgm:spPr/>
    </dgm:pt>
    <dgm:pt modelId="{B98CCCE6-5B06-429D-B4DA-C0068D181D54}" type="pres">
      <dgm:prSet presAssocID="{0F03D1AB-8E3A-41FD-A2E3-D9EF11B5C893}" presName="parentLin" presStyleCnt="0"/>
      <dgm:spPr/>
    </dgm:pt>
    <dgm:pt modelId="{F5D7F725-1ADC-4B56-B582-FDCC76E3DFEB}" type="pres">
      <dgm:prSet presAssocID="{0F03D1AB-8E3A-41FD-A2E3-D9EF11B5C89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934E98A-91BF-49F3-B8C0-7AB1A1EBF278}" type="pres">
      <dgm:prSet presAssocID="{0F03D1AB-8E3A-41FD-A2E3-D9EF11B5C893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11063-E53F-4377-8AC7-05DBCF99C72E}" type="pres">
      <dgm:prSet presAssocID="{0F03D1AB-8E3A-41FD-A2E3-D9EF11B5C893}" presName="negativeSpace" presStyleCnt="0"/>
      <dgm:spPr/>
    </dgm:pt>
    <dgm:pt modelId="{49027BD6-0330-476C-A941-D00CEE3C2774}" type="pres">
      <dgm:prSet presAssocID="{0F03D1AB-8E3A-41FD-A2E3-D9EF11B5C89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BF4441D-BB40-4F8D-B2E7-14FF5B0C20A0}" srcId="{93EA3955-4BEE-4D92-BE70-22097C7CA55F}" destId="{962A0791-1C3C-4480-A7AD-35E9DFBB87F8}" srcOrd="2" destOrd="0" parTransId="{310F9DC9-2975-4206-871C-F997B91708C2}" sibTransId="{6F0B051B-D6BA-4916-8D20-46645FC40A33}"/>
    <dgm:cxn modelId="{0375EBB6-309C-4D8F-92D3-41ADBA32E489}" srcId="{93EA3955-4BEE-4D92-BE70-22097C7CA55F}" destId="{B600462D-5DB4-4CCA-9279-1A6ADFCBAD0D}" srcOrd="1" destOrd="0" parTransId="{FE0974FB-F1C4-43CA-B761-01A8A89266E4}" sibTransId="{2DBE61E8-C0B5-41B6-837A-7452CB32F8EB}"/>
    <dgm:cxn modelId="{4248CB17-4027-4688-9059-8B7D246973E8}" type="presOf" srcId="{962A0791-1C3C-4480-A7AD-35E9DFBB87F8}" destId="{A0F77FAA-3205-449F-A4A5-BAC8776FFEEF}" srcOrd="0" destOrd="0" presId="urn:microsoft.com/office/officeart/2005/8/layout/list1"/>
    <dgm:cxn modelId="{C4028664-8715-44F3-8341-D6C88750A92D}" srcId="{93EA3955-4BEE-4D92-BE70-22097C7CA55F}" destId="{61261FFC-109D-47F0-9FD2-4CC660DE52F7}" srcOrd="0" destOrd="0" parTransId="{BF3884A4-3E5D-4E69-BBC5-C64EAEC3D014}" sibTransId="{810A232C-A43C-4BF7-818B-57C54C87C813}"/>
    <dgm:cxn modelId="{9813B3E7-8AC8-4388-8A1D-EEAEB576B9AD}" type="presOf" srcId="{93EA3955-4BEE-4D92-BE70-22097C7CA55F}" destId="{F3B188BA-4E47-4B2F-BDB9-3A0F0670C3D3}" srcOrd="0" destOrd="0" presId="urn:microsoft.com/office/officeart/2005/8/layout/list1"/>
    <dgm:cxn modelId="{2AF7AAEB-7706-4CBF-9E1D-295EC43C84F6}" srcId="{93EA3955-4BEE-4D92-BE70-22097C7CA55F}" destId="{0F03D1AB-8E3A-41FD-A2E3-D9EF11B5C893}" srcOrd="3" destOrd="0" parTransId="{D0B7D2FF-8EB7-420A-BD94-82B711F069BF}" sibTransId="{B380421A-C9DA-4C2A-8D81-ED0F920E503C}"/>
    <dgm:cxn modelId="{72F899B6-65EC-4A35-8C1A-B103B3E83782}" type="presOf" srcId="{61261FFC-109D-47F0-9FD2-4CC660DE52F7}" destId="{F21A1820-5A02-4A3B-B0B5-4B6CDF393710}" srcOrd="0" destOrd="0" presId="urn:microsoft.com/office/officeart/2005/8/layout/list1"/>
    <dgm:cxn modelId="{9AC31578-C08E-4811-BC4C-77C561B571F5}" type="presOf" srcId="{0F03D1AB-8E3A-41FD-A2E3-D9EF11B5C893}" destId="{F934E98A-91BF-49F3-B8C0-7AB1A1EBF278}" srcOrd="1" destOrd="0" presId="urn:microsoft.com/office/officeart/2005/8/layout/list1"/>
    <dgm:cxn modelId="{FB4E5E2C-F72D-47ED-A11E-3F12A416F650}" type="presOf" srcId="{B600462D-5DB4-4CCA-9279-1A6ADFCBAD0D}" destId="{B3E6AF43-10B1-490D-BDF9-D179D223A1B8}" srcOrd="0" destOrd="0" presId="urn:microsoft.com/office/officeart/2005/8/layout/list1"/>
    <dgm:cxn modelId="{0060A6DB-9548-4897-9962-1201ABA713BA}" type="presOf" srcId="{0F03D1AB-8E3A-41FD-A2E3-D9EF11B5C893}" destId="{F5D7F725-1ADC-4B56-B582-FDCC76E3DFEB}" srcOrd="0" destOrd="0" presId="urn:microsoft.com/office/officeart/2005/8/layout/list1"/>
    <dgm:cxn modelId="{187A8F5A-2522-41E5-A497-0A3004616A3A}" type="presOf" srcId="{61261FFC-109D-47F0-9FD2-4CC660DE52F7}" destId="{CCC89974-D8D7-41C5-A594-8858A030CAC8}" srcOrd="1" destOrd="0" presId="urn:microsoft.com/office/officeart/2005/8/layout/list1"/>
    <dgm:cxn modelId="{E64388E0-63D3-432F-8CDF-6BAB2B72663C}" type="presOf" srcId="{B600462D-5DB4-4CCA-9279-1A6ADFCBAD0D}" destId="{573BC6F9-7FC9-481E-8393-8847C302137A}" srcOrd="1" destOrd="0" presId="urn:microsoft.com/office/officeart/2005/8/layout/list1"/>
    <dgm:cxn modelId="{8C42EE74-DC3F-4833-BBED-EC7F77D9C517}" type="presOf" srcId="{962A0791-1C3C-4480-A7AD-35E9DFBB87F8}" destId="{CC6B4EDE-3A4F-432E-878F-B0FE1BCBF0D4}" srcOrd="1" destOrd="0" presId="urn:microsoft.com/office/officeart/2005/8/layout/list1"/>
    <dgm:cxn modelId="{F30686B8-B04D-4F55-9AFE-937EF2994376}" type="presParOf" srcId="{F3B188BA-4E47-4B2F-BDB9-3A0F0670C3D3}" destId="{B4984ACF-00DB-4F47-92DA-A5619DE75CEE}" srcOrd="0" destOrd="0" presId="urn:microsoft.com/office/officeart/2005/8/layout/list1"/>
    <dgm:cxn modelId="{A5964E75-A28F-406A-8BDB-04398BF617DB}" type="presParOf" srcId="{B4984ACF-00DB-4F47-92DA-A5619DE75CEE}" destId="{F21A1820-5A02-4A3B-B0B5-4B6CDF393710}" srcOrd="0" destOrd="0" presId="urn:microsoft.com/office/officeart/2005/8/layout/list1"/>
    <dgm:cxn modelId="{344FE29D-AC2E-4EA3-B4D1-ADA3DD02E3B5}" type="presParOf" srcId="{B4984ACF-00DB-4F47-92DA-A5619DE75CEE}" destId="{CCC89974-D8D7-41C5-A594-8858A030CAC8}" srcOrd="1" destOrd="0" presId="urn:microsoft.com/office/officeart/2005/8/layout/list1"/>
    <dgm:cxn modelId="{D879F6E3-659E-454B-9385-5FCBED169724}" type="presParOf" srcId="{F3B188BA-4E47-4B2F-BDB9-3A0F0670C3D3}" destId="{7D4D1B05-125B-433A-9EFF-E0DD140AB0D9}" srcOrd="1" destOrd="0" presId="urn:microsoft.com/office/officeart/2005/8/layout/list1"/>
    <dgm:cxn modelId="{AC7D1C14-BFCE-4E57-A0E0-9476A505448D}" type="presParOf" srcId="{F3B188BA-4E47-4B2F-BDB9-3A0F0670C3D3}" destId="{15D738D9-1933-4548-A344-F5055AB9D36D}" srcOrd="2" destOrd="0" presId="urn:microsoft.com/office/officeart/2005/8/layout/list1"/>
    <dgm:cxn modelId="{3741F50D-4007-4AFC-BBBC-DB2F7935B8B8}" type="presParOf" srcId="{F3B188BA-4E47-4B2F-BDB9-3A0F0670C3D3}" destId="{30EE64AB-A17A-4E89-AAC9-1A7AB1F7E2C4}" srcOrd="3" destOrd="0" presId="urn:microsoft.com/office/officeart/2005/8/layout/list1"/>
    <dgm:cxn modelId="{77CB58A0-7A42-4917-B762-6162F78C9EFC}" type="presParOf" srcId="{F3B188BA-4E47-4B2F-BDB9-3A0F0670C3D3}" destId="{5E904600-764B-476C-8DE1-307853DC9D90}" srcOrd="4" destOrd="0" presId="urn:microsoft.com/office/officeart/2005/8/layout/list1"/>
    <dgm:cxn modelId="{8768C697-CDD6-4B3C-BDE8-2E3B6E07DF53}" type="presParOf" srcId="{5E904600-764B-476C-8DE1-307853DC9D90}" destId="{B3E6AF43-10B1-490D-BDF9-D179D223A1B8}" srcOrd="0" destOrd="0" presId="urn:microsoft.com/office/officeart/2005/8/layout/list1"/>
    <dgm:cxn modelId="{1C093B73-E0AF-4E20-89CF-3E3817354F4B}" type="presParOf" srcId="{5E904600-764B-476C-8DE1-307853DC9D90}" destId="{573BC6F9-7FC9-481E-8393-8847C302137A}" srcOrd="1" destOrd="0" presId="urn:microsoft.com/office/officeart/2005/8/layout/list1"/>
    <dgm:cxn modelId="{CAAED4CA-80DB-4C01-8158-026F5FD7BAE0}" type="presParOf" srcId="{F3B188BA-4E47-4B2F-BDB9-3A0F0670C3D3}" destId="{3CB3C0B2-85D0-4592-85E6-3ED9F5A20FD6}" srcOrd="5" destOrd="0" presId="urn:microsoft.com/office/officeart/2005/8/layout/list1"/>
    <dgm:cxn modelId="{746106FA-91CB-4F49-96F6-2272A861682A}" type="presParOf" srcId="{F3B188BA-4E47-4B2F-BDB9-3A0F0670C3D3}" destId="{4FF93303-19D4-4697-9015-24F500BC2E6A}" srcOrd="6" destOrd="0" presId="urn:microsoft.com/office/officeart/2005/8/layout/list1"/>
    <dgm:cxn modelId="{9F115958-793A-4AEF-ADB8-1158DFADD44F}" type="presParOf" srcId="{F3B188BA-4E47-4B2F-BDB9-3A0F0670C3D3}" destId="{976300F9-F7A4-411A-90B3-E63C8763AFEC}" srcOrd="7" destOrd="0" presId="urn:microsoft.com/office/officeart/2005/8/layout/list1"/>
    <dgm:cxn modelId="{9C003CFD-5B77-4A79-805B-C28E635CB640}" type="presParOf" srcId="{F3B188BA-4E47-4B2F-BDB9-3A0F0670C3D3}" destId="{8E265BAE-6EC6-4D74-8069-2D3DFA66190E}" srcOrd="8" destOrd="0" presId="urn:microsoft.com/office/officeart/2005/8/layout/list1"/>
    <dgm:cxn modelId="{629A93C0-5CDA-4DD3-900B-CC6FE9887A20}" type="presParOf" srcId="{8E265BAE-6EC6-4D74-8069-2D3DFA66190E}" destId="{A0F77FAA-3205-449F-A4A5-BAC8776FFEEF}" srcOrd="0" destOrd="0" presId="urn:microsoft.com/office/officeart/2005/8/layout/list1"/>
    <dgm:cxn modelId="{45137AF0-4E71-4AA9-A0F1-58F17AE70E7E}" type="presParOf" srcId="{8E265BAE-6EC6-4D74-8069-2D3DFA66190E}" destId="{CC6B4EDE-3A4F-432E-878F-B0FE1BCBF0D4}" srcOrd="1" destOrd="0" presId="urn:microsoft.com/office/officeart/2005/8/layout/list1"/>
    <dgm:cxn modelId="{DD0F404F-91FA-4AF3-9D19-4A06188EEF39}" type="presParOf" srcId="{F3B188BA-4E47-4B2F-BDB9-3A0F0670C3D3}" destId="{73A86E3F-1646-4C5B-BD92-155742E3C845}" srcOrd="9" destOrd="0" presId="urn:microsoft.com/office/officeart/2005/8/layout/list1"/>
    <dgm:cxn modelId="{A14D31BE-BDC1-4909-BD6C-65891143C93E}" type="presParOf" srcId="{F3B188BA-4E47-4B2F-BDB9-3A0F0670C3D3}" destId="{C2D858CC-D628-41BB-AD54-E9B9DA89A5FF}" srcOrd="10" destOrd="0" presId="urn:microsoft.com/office/officeart/2005/8/layout/list1"/>
    <dgm:cxn modelId="{BEE76895-2E11-4A8A-9AB7-47A2ABB01484}" type="presParOf" srcId="{F3B188BA-4E47-4B2F-BDB9-3A0F0670C3D3}" destId="{429BF945-6CC3-427B-B71D-BC22BEB972F2}" srcOrd="11" destOrd="0" presId="urn:microsoft.com/office/officeart/2005/8/layout/list1"/>
    <dgm:cxn modelId="{3332EFBE-D5F8-44F2-B69A-9099757BD1E4}" type="presParOf" srcId="{F3B188BA-4E47-4B2F-BDB9-3A0F0670C3D3}" destId="{B98CCCE6-5B06-429D-B4DA-C0068D181D54}" srcOrd="12" destOrd="0" presId="urn:microsoft.com/office/officeart/2005/8/layout/list1"/>
    <dgm:cxn modelId="{653B07C4-E7DE-48DF-825F-936B5BC7EB2A}" type="presParOf" srcId="{B98CCCE6-5B06-429D-B4DA-C0068D181D54}" destId="{F5D7F725-1ADC-4B56-B582-FDCC76E3DFEB}" srcOrd="0" destOrd="0" presId="urn:microsoft.com/office/officeart/2005/8/layout/list1"/>
    <dgm:cxn modelId="{A281D0FE-9CA8-4443-B3F9-C9E3AF699452}" type="presParOf" srcId="{B98CCCE6-5B06-429D-B4DA-C0068D181D54}" destId="{F934E98A-91BF-49F3-B8C0-7AB1A1EBF278}" srcOrd="1" destOrd="0" presId="urn:microsoft.com/office/officeart/2005/8/layout/list1"/>
    <dgm:cxn modelId="{48F70013-270E-4FC9-9E0C-FD5DF695EA25}" type="presParOf" srcId="{F3B188BA-4E47-4B2F-BDB9-3A0F0670C3D3}" destId="{46F11063-E53F-4377-8AC7-05DBCF99C72E}" srcOrd="13" destOrd="0" presId="urn:microsoft.com/office/officeart/2005/8/layout/list1"/>
    <dgm:cxn modelId="{88D159AC-798C-4E31-A6E9-5B7FFC3F2091}" type="presParOf" srcId="{F3B188BA-4E47-4B2F-BDB9-3A0F0670C3D3}" destId="{49027BD6-0330-476C-A941-D00CEE3C277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D63580-A67D-4958-9786-04E62F2366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C880E7-6837-4749-892F-CA9AB6F6936D}">
      <dgm:prSet phldrT="[Текст]" custT="1"/>
      <dgm:spPr/>
      <dgm:t>
        <a:bodyPr/>
        <a:lstStyle/>
        <a:p>
          <a:r>
            <a:rPr lang="ru-RU" sz="2000" dirty="0" smtClean="0"/>
            <a:t>Физкультурные досуги, развлечения, праздники, дни здоровья</a:t>
          </a:r>
          <a:endParaRPr lang="ru-RU" sz="2000" dirty="0"/>
        </a:p>
      </dgm:t>
    </dgm:pt>
    <dgm:pt modelId="{B17AB576-67FE-4962-AB60-0A4E06404797}" type="parTrans" cxnId="{1E8270E7-A4D6-432B-8488-A04986939625}">
      <dgm:prSet/>
      <dgm:spPr/>
      <dgm:t>
        <a:bodyPr/>
        <a:lstStyle/>
        <a:p>
          <a:endParaRPr lang="ru-RU"/>
        </a:p>
      </dgm:t>
    </dgm:pt>
    <dgm:pt modelId="{BCDEA5DF-9307-4A82-A96A-006CADF9B43C}" type="sibTrans" cxnId="{1E8270E7-A4D6-432B-8488-A04986939625}">
      <dgm:prSet/>
      <dgm:spPr/>
      <dgm:t>
        <a:bodyPr/>
        <a:lstStyle/>
        <a:p>
          <a:endParaRPr lang="ru-RU"/>
        </a:p>
      </dgm:t>
    </dgm:pt>
    <dgm:pt modelId="{4AFAB6B2-2685-4570-9B7E-0EE9FDF52FE5}">
      <dgm:prSet phldrT="[Текст]"/>
      <dgm:spPr/>
      <dgm:t>
        <a:bodyPr/>
        <a:lstStyle/>
        <a:p>
          <a:r>
            <a:rPr lang="ru-RU" dirty="0" smtClean="0"/>
            <a:t>Корригирующая гимнастика</a:t>
          </a:r>
          <a:endParaRPr lang="ru-RU" dirty="0"/>
        </a:p>
      </dgm:t>
    </dgm:pt>
    <dgm:pt modelId="{C4524AD6-93AE-41C7-AEFC-644D5C96DBAD}" type="parTrans" cxnId="{F6980FC8-27D0-4632-9346-D7D8260A009B}">
      <dgm:prSet/>
      <dgm:spPr/>
      <dgm:t>
        <a:bodyPr/>
        <a:lstStyle/>
        <a:p>
          <a:endParaRPr lang="ru-RU"/>
        </a:p>
      </dgm:t>
    </dgm:pt>
    <dgm:pt modelId="{F3B150C2-F81C-4210-8436-8AABAB3A8BD3}" type="sibTrans" cxnId="{F6980FC8-27D0-4632-9346-D7D8260A009B}">
      <dgm:prSet/>
      <dgm:spPr/>
      <dgm:t>
        <a:bodyPr/>
        <a:lstStyle/>
        <a:p>
          <a:endParaRPr lang="ru-RU"/>
        </a:p>
      </dgm:t>
    </dgm:pt>
    <dgm:pt modelId="{1E05F9CD-84B2-451D-91EA-C771BA9ECC92}">
      <dgm:prSet phldrT="[Текст]"/>
      <dgm:spPr/>
      <dgm:t>
        <a:bodyPr/>
        <a:lstStyle/>
        <a:p>
          <a:r>
            <a:rPr lang="ru-RU" dirty="0" smtClean="0"/>
            <a:t>Закаливание</a:t>
          </a:r>
          <a:endParaRPr lang="ru-RU" dirty="0"/>
        </a:p>
      </dgm:t>
    </dgm:pt>
    <dgm:pt modelId="{FCD8336E-046C-4A04-8643-60EBD5F6073E}" type="parTrans" cxnId="{7A0BC43B-F68E-4A27-9BE3-DC9A329CF83A}">
      <dgm:prSet/>
      <dgm:spPr/>
      <dgm:t>
        <a:bodyPr/>
        <a:lstStyle/>
        <a:p>
          <a:endParaRPr lang="ru-RU"/>
        </a:p>
      </dgm:t>
    </dgm:pt>
    <dgm:pt modelId="{428C8B59-6679-4290-9CD7-BE016A899F56}" type="sibTrans" cxnId="{7A0BC43B-F68E-4A27-9BE3-DC9A329CF83A}">
      <dgm:prSet/>
      <dgm:spPr/>
      <dgm:t>
        <a:bodyPr/>
        <a:lstStyle/>
        <a:p>
          <a:endParaRPr lang="ru-RU"/>
        </a:p>
      </dgm:t>
    </dgm:pt>
    <dgm:pt modelId="{EDE991F9-03AB-4A7C-8340-567C52252C9A}">
      <dgm:prSet phldrT="[Текст]"/>
      <dgm:spPr/>
      <dgm:t>
        <a:bodyPr/>
        <a:lstStyle/>
        <a:p>
          <a:r>
            <a:rPr lang="ru-RU" dirty="0" smtClean="0"/>
            <a:t>Степ-гимнастика</a:t>
          </a:r>
          <a:endParaRPr lang="ru-RU" dirty="0"/>
        </a:p>
      </dgm:t>
    </dgm:pt>
    <dgm:pt modelId="{E7999D5C-C78B-4F06-B5F3-2D378132C47F}" type="parTrans" cxnId="{819320CF-4949-4FE2-BF80-ABFC5A7DE521}">
      <dgm:prSet/>
      <dgm:spPr/>
      <dgm:t>
        <a:bodyPr/>
        <a:lstStyle/>
        <a:p>
          <a:endParaRPr lang="ru-RU"/>
        </a:p>
      </dgm:t>
    </dgm:pt>
    <dgm:pt modelId="{22C0A9C3-B368-48AC-ABEE-EE58B05F8E9D}" type="sibTrans" cxnId="{819320CF-4949-4FE2-BF80-ABFC5A7DE521}">
      <dgm:prSet/>
      <dgm:spPr/>
      <dgm:t>
        <a:bodyPr/>
        <a:lstStyle/>
        <a:p>
          <a:endParaRPr lang="ru-RU"/>
        </a:p>
      </dgm:t>
    </dgm:pt>
    <dgm:pt modelId="{124B8D40-6DC1-4DAD-A0C6-AFAA1F4F1C90}">
      <dgm:prSet phldrT="[Текст]"/>
      <dgm:spPr/>
      <dgm:t>
        <a:bodyPr/>
        <a:lstStyle/>
        <a:p>
          <a:r>
            <a:rPr lang="ru-RU" dirty="0" smtClean="0"/>
            <a:t>Игровые занятия, занятия-соревнования.</a:t>
          </a:r>
          <a:endParaRPr lang="ru-RU" dirty="0"/>
        </a:p>
      </dgm:t>
    </dgm:pt>
    <dgm:pt modelId="{54896CA1-545B-47DB-AC7A-65F7B7B56670}" type="parTrans" cxnId="{E491622C-B513-4F54-9B7B-9DC76BA84955}">
      <dgm:prSet/>
      <dgm:spPr/>
      <dgm:t>
        <a:bodyPr/>
        <a:lstStyle/>
        <a:p>
          <a:endParaRPr lang="ru-RU"/>
        </a:p>
      </dgm:t>
    </dgm:pt>
    <dgm:pt modelId="{552605CD-5F08-4CD0-856B-77CCD1F07235}" type="sibTrans" cxnId="{E491622C-B513-4F54-9B7B-9DC76BA84955}">
      <dgm:prSet/>
      <dgm:spPr/>
      <dgm:t>
        <a:bodyPr/>
        <a:lstStyle/>
        <a:p>
          <a:endParaRPr lang="ru-RU"/>
        </a:p>
      </dgm:t>
    </dgm:pt>
    <dgm:pt modelId="{4ABB4837-9A2F-4CAD-B032-86AB34949B9A}">
      <dgm:prSet phldrT="[Текст]"/>
      <dgm:spPr/>
      <dgm:t>
        <a:bodyPr/>
        <a:lstStyle/>
        <a:p>
          <a:r>
            <a:rPr lang="ru-RU" dirty="0" smtClean="0"/>
            <a:t>Сюжетные игры, игры-забавы</a:t>
          </a:r>
          <a:endParaRPr lang="ru-RU" dirty="0"/>
        </a:p>
      </dgm:t>
    </dgm:pt>
    <dgm:pt modelId="{1E401B74-0EB1-478B-A03B-849BF1540F58}" type="parTrans" cxnId="{D1987271-EEB6-465B-B6EC-E57558020091}">
      <dgm:prSet/>
      <dgm:spPr/>
      <dgm:t>
        <a:bodyPr/>
        <a:lstStyle/>
        <a:p>
          <a:endParaRPr lang="ru-RU"/>
        </a:p>
      </dgm:t>
    </dgm:pt>
    <dgm:pt modelId="{F1133D82-C693-421C-8156-282B42D7E314}" type="sibTrans" cxnId="{D1987271-EEB6-465B-B6EC-E57558020091}">
      <dgm:prSet/>
      <dgm:spPr/>
      <dgm:t>
        <a:bodyPr/>
        <a:lstStyle/>
        <a:p>
          <a:endParaRPr lang="ru-RU"/>
        </a:p>
      </dgm:t>
    </dgm:pt>
    <dgm:pt modelId="{D056A5FB-7834-45D1-9AD7-3A6FC75B6685}" type="pres">
      <dgm:prSet presAssocID="{6DD63580-A67D-4958-9786-04E62F2366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63881-1B50-49D5-BACB-9308C3F0286D}" type="pres">
      <dgm:prSet presAssocID="{34C880E7-6837-4749-892F-CA9AB6F6936D}" presName="parentLin" presStyleCnt="0"/>
      <dgm:spPr/>
    </dgm:pt>
    <dgm:pt modelId="{6B7DC5E6-DD60-4E76-BCC9-90E183D94C5D}" type="pres">
      <dgm:prSet presAssocID="{34C880E7-6837-4749-892F-CA9AB6F6936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08153C2-6042-44E0-BE83-222C88F7CE55}" type="pres">
      <dgm:prSet presAssocID="{34C880E7-6837-4749-892F-CA9AB6F6936D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A8B1-F7E8-43E3-AA66-9CC425CD85FF}" type="pres">
      <dgm:prSet presAssocID="{34C880E7-6837-4749-892F-CA9AB6F6936D}" presName="negativeSpace" presStyleCnt="0"/>
      <dgm:spPr/>
    </dgm:pt>
    <dgm:pt modelId="{28650FAD-097A-417C-8E0F-1A8C41FA807A}" type="pres">
      <dgm:prSet presAssocID="{34C880E7-6837-4749-892F-CA9AB6F6936D}" presName="childText" presStyleLbl="conFgAcc1" presStyleIdx="0" presStyleCnt="6">
        <dgm:presLayoutVars>
          <dgm:bulletEnabled val="1"/>
        </dgm:presLayoutVars>
      </dgm:prSet>
      <dgm:spPr/>
    </dgm:pt>
    <dgm:pt modelId="{F932C1A9-6A25-4A57-954C-22E2E61275E4}" type="pres">
      <dgm:prSet presAssocID="{BCDEA5DF-9307-4A82-A96A-006CADF9B43C}" presName="spaceBetweenRectangles" presStyleCnt="0"/>
      <dgm:spPr/>
    </dgm:pt>
    <dgm:pt modelId="{87ABE212-6A39-4DFD-A04D-E23D766A8B6F}" type="pres">
      <dgm:prSet presAssocID="{4ABB4837-9A2F-4CAD-B032-86AB34949B9A}" presName="parentLin" presStyleCnt="0"/>
      <dgm:spPr/>
    </dgm:pt>
    <dgm:pt modelId="{0A196D74-51D8-48FE-BE71-263839DBC231}" type="pres">
      <dgm:prSet presAssocID="{4ABB4837-9A2F-4CAD-B032-86AB34949B9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320BC81-2205-4CB2-8187-A79D43EC0071}" type="pres">
      <dgm:prSet presAssocID="{4ABB4837-9A2F-4CAD-B032-86AB34949B9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4667E-A3EF-4BA6-A468-6228586D6083}" type="pres">
      <dgm:prSet presAssocID="{4ABB4837-9A2F-4CAD-B032-86AB34949B9A}" presName="negativeSpace" presStyleCnt="0"/>
      <dgm:spPr/>
    </dgm:pt>
    <dgm:pt modelId="{0269A33D-4621-4F6C-8D87-7012730EA818}" type="pres">
      <dgm:prSet presAssocID="{4ABB4837-9A2F-4CAD-B032-86AB34949B9A}" presName="childText" presStyleLbl="conFgAcc1" presStyleIdx="1" presStyleCnt="6">
        <dgm:presLayoutVars>
          <dgm:bulletEnabled val="1"/>
        </dgm:presLayoutVars>
      </dgm:prSet>
      <dgm:spPr/>
    </dgm:pt>
    <dgm:pt modelId="{86B00EF9-2079-407A-B9FF-E3EFECC12D18}" type="pres">
      <dgm:prSet presAssocID="{F1133D82-C693-421C-8156-282B42D7E314}" presName="spaceBetweenRectangles" presStyleCnt="0"/>
      <dgm:spPr/>
    </dgm:pt>
    <dgm:pt modelId="{4A7B274A-CFD6-456F-AAE3-01572F4E9F3F}" type="pres">
      <dgm:prSet presAssocID="{124B8D40-6DC1-4DAD-A0C6-AFAA1F4F1C90}" presName="parentLin" presStyleCnt="0"/>
      <dgm:spPr/>
    </dgm:pt>
    <dgm:pt modelId="{C39E55B1-9E78-4DBB-97AE-380AC62628A6}" type="pres">
      <dgm:prSet presAssocID="{124B8D40-6DC1-4DAD-A0C6-AFAA1F4F1C9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7411330-0AF9-4855-9468-98C8D6715C09}" type="pres">
      <dgm:prSet presAssocID="{124B8D40-6DC1-4DAD-A0C6-AFAA1F4F1C9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D2FEC-3A27-4A97-99E8-C10B5279F1FB}" type="pres">
      <dgm:prSet presAssocID="{124B8D40-6DC1-4DAD-A0C6-AFAA1F4F1C90}" presName="negativeSpace" presStyleCnt="0"/>
      <dgm:spPr/>
    </dgm:pt>
    <dgm:pt modelId="{5D70575D-3482-4D5F-9745-4B970751ACFC}" type="pres">
      <dgm:prSet presAssocID="{124B8D40-6DC1-4DAD-A0C6-AFAA1F4F1C90}" presName="childText" presStyleLbl="conFgAcc1" presStyleIdx="2" presStyleCnt="6">
        <dgm:presLayoutVars>
          <dgm:bulletEnabled val="1"/>
        </dgm:presLayoutVars>
      </dgm:prSet>
      <dgm:spPr/>
    </dgm:pt>
    <dgm:pt modelId="{7E29A7E4-6262-45BB-8CDC-5D9BDA52C8ED}" type="pres">
      <dgm:prSet presAssocID="{552605CD-5F08-4CD0-856B-77CCD1F07235}" presName="spaceBetweenRectangles" presStyleCnt="0"/>
      <dgm:spPr/>
    </dgm:pt>
    <dgm:pt modelId="{20F8E944-1582-4962-86E3-7C9AF394D7F7}" type="pres">
      <dgm:prSet presAssocID="{4AFAB6B2-2685-4570-9B7E-0EE9FDF52FE5}" presName="parentLin" presStyleCnt="0"/>
      <dgm:spPr/>
    </dgm:pt>
    <dgm:pt modelId="{98520FC4-4A63-4D45-B6D7-2E18DAD162EF}" type="pres">
      <dgm:prSet presAssocID="{4AFAB6B2-2685-4570-9B7E-0EE9FDF52FE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87BAFD7-395E-42C7-ACBE-A001C9427152}" type="pres">
      <dgm:prSet presAssocID="{4AFAB6B2-2685-4570-9B7E-0EE9FDF52FE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F6CAC-5D6F-4CB3-A4CE-904DFB0EEAC5}" type="pres">
      <dgm:prSet presAssocID="{4AFAB6B2-2685-4570-9B7E-0EE9FDF52FE5}" presName="negativeSpace" presStyleCnt="0"/>
      <dgm:spPr/>
    </dgm:pt>
    <dgm:pt modelId="{8A6F030D-758A-4ACA-AC29-BDB67B4BD3DC}" type="pres">
      <dgm:prSet presAssocID="{4AFAB6B2-2685-4570-9B7E-0EE9FDF52FE5}" presName="childText" presStyleLbl="conFgAcc1" presStyleIdx="3" presStyleCnt="6">
        <dgm:presLayoutVars>
          <dgm:bulletEnabled val="1"/>
        </dgm:presLayoutVars>
      </dgm:prSet>
      <dgm:spPr/>
    </dgm:pt>
    <dgm:pt modelId="{01C8232C-F630-48AD-86F2-7604FC803F94}" type="pres">
      <dgm:prSet presAssocID="{F3B150C2-F81C-4210-8436-8AABAB3A8BD3}" presName="spaceBetweenRectangles" presStyleCnt="0"/>
      <dgm:spPr/>
    </dgm:pt>
    <dgm:pt modelId="{0F68FD71-D14E-479E-8E99-17B687BA8B3B}" type="pres">
      <dgm:prSet presAssocID="{1E05F9CD-84B2-451D-91EA-C771BA9ECC92}" presName="parentLin" presStyleCnt="0"/>
      <dgm:spPr/>
    </dgm:pt>
    <dgm:pt modelId="{1A5F57DB-5A78-434D-9B19-E2D50F179A56}" type="pres">
      <dgm:prSet presAssocID="{1E05F9CD-84B2-451D-91EA-C771BA9ECC9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FD986EC-6AA3-45ED-8F82-72DEF47BFEA4}" type="pres">
      <dgm:prSet presAssocID="{1E05F9CD-84B2-451D-91EA-C771BA9ECC9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66B6D-1A25-4570-97D2-8C15B47FFB5C}" type="pres">
      <dgm:prSet presAssocID="{1E05F9CD-84B2-451D-91EA-C771BA9ECC92}" presName="negativeSpace" presStyleCnt="0"/>
      <dgm:spPr/>
    </dgm:pt>
    <dgm:pt modelId="{A5634D14-2928-4B05-B964-CEC1A362C8AA}" type="pres">
      <dgm:prSet presAssocID="{1E05F9CD-84B2-451D-91EA-C771BA9ECC92}" presName="childText" presStyleLbl="conFgAcc1" presStyleIdx="4" presStyleCnt="6">
        <dgm:presLayoutVars>
          <dgm:bulletEnabled val="1"/>
        </dgm:presLayoutVars>
      </dgm:prSet>
      <dgm:spPr/>
    </dgm:pt>
    <dgm:pt modelId="{085EFA04-8284-484B-B446-6DF419A4F490}" type="pres">
      <dgm:prSet presAssocID="{428C8B59-6679-4290-9CD7-BE016A899F56}" presName="spaceBetweenRectangles" presStyleCnt="0"/>
      <dgm:spPr/>
    </dgm:pt>
    <dgm:pt modelId="{613C1346-DF3D-4EF7-B808-3B8982C05DB6}" type="pres">
      <dgm:prSet presAssocID="{EDE991F9-03AB-4A7C-8340-567C52252C9A}" presName="parentLin" presStyleCnt="0"/>
      <dgm:spPr/>
    </dgm:pt>
    <dgm:pt modelId="{59243F9D-A9A9-4806-85B3-944C138F97B1}" type="pres">
      <dgm:prSet presAssocID="{EDE991F9-03AB-4A7C-8340-567C52252C9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22C5FA4-8EC6-4594-8253-999F3CC9E6D0}" type="pres">
      <dgm:prSet presAssocID="{EDE991F9-03AB-4A7C-8340-567C52252C9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D4F00-A218-43DD-A48F-FF903BFFB59F}" type="pres">
      <dgm:prSet presAssocID="{EDE991F9-03AB-4A7C-8340-567C52252C9A}" presName="negativeSpace" presStyleCnt="0"/>
      <dgm:spPr/>
    </dgm:pt>
    <dgm:pt modelId="{5EEBCB62-6E24-4970-8FB3-F8CFAE132ECD}" type="pres">
      <dgm:prSet presAssocID="{EDE991F9-03AB-4A7C-8340-567C52252C9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5CF8EB8-274C-4F09-A1D5-2D95F92F8361}" type="presOf" srcId="{1E05F9CD-84B2-451D-91EA-C771BA9ECC92}" destId="{2FD986EC-6AA3-45ED-8F82-72DEF47BFEA4}" srcOrd="1" destOrd="0" presId="urn:microsoft.com/office/officeart/2005/8/layout/list1"/>
    <dgm:cxn modelId="{F6980FC8-27D0-4632-9346-D7D8260A009B}" srcId="{6DD63580-A67D-4958-9786-04E62F2366C1}" destId="{4AFAB6B2-2685-4570-9B7E-0EE9FDF52FE5}" srcOrd="3" destOrd="0" parTransId="{C4524AD6-93AE-41C7-AEFC-644D5C96DBAD}" sibTransId="{F3B150C2-F81C-4210-8436-8AABAB3A8BD3}"/>
    <dgm:cxn modelId="{819320CF-4949-4FE2-BF80-ABFC5A7DE521}" srcId="{6DD63580-A67D-4958-9786-04E62F2366C1}" destId="{EDE991F9-03AB-4A7C-8340-567C52252C9A}" srcOrd="5" destOrd="0" parTransId="{E7999D5C-C78B-4F06-B5F3-2D378132C47F}" sibTransId="{22C0A9C3-B368-48AC-ABEE-EE58B05F8E9D}"/>
    <dgm:cxn modelId="{FBDBB07F-E4FC-42D9-B9F1-05B48430EE3D}" type="presOf" srcId="{4AFAB6B2-2685-4570-9B7E-0EE9FDF52FE5}" destId="{C87BAFD7-395E-42C7-ACBE-A001C9427152}" srcOrd="1" destOrd="0" presId="urn:microsoft.com/office/officeart/2005/8/layout/list1"/>
    <dgm:cxn modelId="{2CEA49AF-AF3E-4666-A60B-3EAE977B9AFA}" type="presOf" srcId="{34C880E7-6837-4749-892F-CA9AB6F6936D}" destId="{108153C2-6042-44E0-BE83-222C88F7CE55}" srcOrd="1" destOrd="0" presId="urn:microsoft.com/office/officeart/2005/8/layout/list1"/>
    <dgm:cxn modelId="{E491622C-B513-4F54-9B7B-9DC76BA84955}" srcId="{6DD63580-A67D-4958-9786-04E62F2366C1}" destId="{124B8D40-6DC1-4DAD-A0C6-AFAA1F4F1C90}" srcOrd="2" destOrd="0" parTransId="{54896CA1-545B-47DB-AC7A-65F7B7B56670}" sibTransId="{552605CD-5F08-4CD0-856B-77CCD1F07235}"/>
    <dgm:cxn modelId="{F008FAFB-AE0B-4C7C-9647-AE4CB079460B}" type="presOf" srcId="{4ABB4837-9A2F-4CAD-B032-86AB34949B9A}" destId="{7320BC81-2205-4CB2-8187-A79D43EC0071}" srcOrd="1" destOrd="0" presId="urn:microsoft.com/office/officeart/2005/8/layout/list1"/>
    <dgm:cxn modelId="{D1987271-EEB6-465B-B6EC-E57558020091}" srcId="{6DD63580-A67D-4958-9786-04E62F2366C1}" destId="{4ABB4837-9A2F-4CAD-B032-86AB34949B9A}" srcOrd="1" destOrd="0" parTransId="{1E401B74-0EB1-478B-A03B-849BF1540F58}" sibTransId="{F1133D82-C693-421C-8156-282B42D7E314}"/>
    <dgm:cxn modelId="{7D1B8C31-D738-462C-8F32-1F4EF049F112}" type="presOf" srcId="{6DD63580-A67D-4958-9786-04E62F2366C1}" destId="{D056A5FB-7834-45D1-9AD7-3A6FC75B6685}" srcOrd="0" destOrd="0" presId="urn:microsoft.com/office/officeart/2005/8/layout/list1"/>
    <dgm:cxn modelId="{7A0BC43B-F68E-4A27-9BE3-DC9A329CF83A}" srcId="{6DD63580-A67D-4958-9786-04E62F2366C1}" destId="{1E05F9CD-84B2-451D-91EA-C771BA9ECC92}" srcOrd="4" destOrd="0" parTransId="{FCD8336E-046C-4A04-8643-60EBD5F6073E}" sibTransId="{428C8B59-6679-4290-9CD7-BE016A899F56}"/>
    <dgm:cxn modelId="{2B20A515-5B20-4F9F-A6DB-376EC3258B9A}" type="presOf" srcId="{34C880E7-6837-4749-892F-CA9AB6F6936D}" destId="{6B7DC5E6-DD60-4E76-BCC9-90E183D94C5D}" srcOrd="0" destOrd="0" presId="urn:microsoft.com/office/officeart/2005/8/layout/list1"/>
    <dgm:cxn modelId="{1E8270E7-A4D6-432B-8488-A04986939625}" srcId="{6DD63580-A67D-4958-9786-04E62F2366C1}" destId="{34C880E7-6837-4749-892F-CA9AB6F6936D}" srcOrd="0" destOrd="0" parTransId="{B17AB576-67FE-4962-AB60-0A4E06404797}" sibTransId="{BCDEA5DF-9307-4A82-A96A-006CADF9B43C}"/>
    <dgm:cxn modelId="{312E9D1A-7A01-4CB6-A021-F06758EBD89C}" type="presOf" srcId="{EDE991F9-03AB-4A7C-8340-567C52252C9A}" destId="{59243F9D-A9A9-4806-85B3-944C138F97B1}" srcOrd="0" destOrd="0" presId="urn:microsoft.com/office/officeart/2005/8/layout/list1"/>
    <dgm:cxn modelId="{CE1F9BBA-3B0F-4849-B412-50CE404226F6}" type="presOf" srcId="{4ABB4837-9A2F-4CAD-B032-86AB34949B9A}" destId="{0A196D74-51D8-48FE-BE71-263839DBC231}" srcOrd="0" destOrd="0" presId="urn:microsoft.com/office/officeart/2005/8/layout/list1"/>
    <dgm:cxn modelId="{EB71BBF4-DA5A-440E-AEDC-DFBB8E958464}" type="presOf" srcId="{EDE991F9-03AB-4A7C-8340-567C52252C9A}" destId="{622C5FA4-8EC6-4594-8253-999F3CC9E6D0}" srcOrd="1" destOrd="0" presId="urn:microsoft.com/office/officeart/2005/8/layout/list1"/>
    <dgm:cxn modelId="{5B67FC38-4B9B-4E15-BFE0-18B3A4B0BDEB}" type="presOf" srcId="{124B8D40-6DC1-4DAD-A0C6-AFAA1F4F1C90}" destId="{E7411330-0AF9-4855-9468-98C8D6715C09}" srcOrd="1" destOrd="0" presId="urn:microsoft.com/office/officeart/2005/8/layout/list1"/>
    <dgm:cxn modelId="{695CF55D-994D-43AF-80F5-3B286FBEA4E0}" type="presOf" srcId="{1E05F9CD-84B2-451D-91EA-C771BA9ECC92}" destId="{1A5F57DB-5A78-434D-9B19-E2D50F179A56}" srcOrd="0" destOrd="0" presId="urn:microsoft.com/office/officeart/2005/8/layout/list1"/>
    <dgm:cxn modelId="{87433D04-298F-433A-8591-2704DFFA5B98}" type="presOf" srcId="{124B8D40-6DC1-4DAD-A0C6-AFAA1F4F1C90}" destId="{C39E55B1-9E78-4DBB-97AE-380AC62628A6}" srcOrd="0" destOrd="0" presId="urn:microsoft.com/office/officeart/2005/8/layout/list1"/>
    <dgm:cxn modelId="{7EABDF16-6549-43BB-BD1C-07404814F3DF}" type="presOf" srcId="{4AFAB6B2-2685-4570-9B7E-0EE9FDF52FE5}" destId="{98520FC4-4A63-4D45-B6D7-2E18DAD162EF}" srcOrd="0" destOrd="0" presId="urn:microsoft.com/office/officeart/2005/8/layout/list1"/>
    <dgm:cxn modelId="{BE143D59-C82E-4DB8-8174-BA47142E6F70}" type="presParOf" srcId="{D056A5FB-7834-45D1-9AD7-3A6FC75B6685}" destId="{4E863881-1B50-49D5-BACB-9308C3F0286D}" srcOrd="0" destOrd="0" presId="urn:microsoft.com/office/officeart/2005/8/layout/list1"/>
    <dgm:cxn modelId="{CCDE0DE4-92B2-4B2B-87C7-342F9E43A5F7}" type="presParOf" srcId="{4E863881-1B50-49D5-BACB-9308C3F0286D}" destId="{6B7DC5E6-DD60-4E76-BCC9-90E183D94C5D}" srcOrd="0" destOrd="0" presId="urn:microsoft.com/office/officeart/2005/8/layout/list1"/>
    <dgm:cxn modelId="{2DD29275-D7ED-4FCA-9610-0AE4E3F85460}" type="presParOf" srcId="{4E863881-1B50-49D5-BACB-9308C3F0286D}" destId="{108153C2-6042-44E0-BE83-222C88F7CE55}" srcOrd="1" destOrd="0" presId="urn:microsoft.com/office/officeart/2005/8/layout/list1"/>
    <dgm:cxn modelId="{DC2CC58E-AA60-4859-97EA-30FA09B46825}" type="presParOf" srcId="{D056A5FB-7834-45D1-9AD7-3A6FC75B6685}" destId="{8F0CA8B1-F7E8-43E3-AA66-9CC425CD85FF}" srcOrd="1" destOrd="0" presId="urn:microsoft.com/office/officeart/2005/8/layout/list1"/>
    <dgm:cxn modelId="{41B1B9F8-2F57-4991-88D5-A3197AFA0624}" type="presParOf" srcId="{D056A5FB-7834-45D1-9AD7-3A6FC75B6685}" destId="{28650FAD-097A-417C-8E0F-1A8C41FA807A}" srcOrd="2" destOrd="0" presId="urn:microsoft.com/office/officeart/2005/8/layout/list1"/>
    <dgm:cxn modelId="{BF76F80F-182F-41B2-BAC6-DA6A0CEBBCC2}" type="presParOf" srcId="{D056A5FB-7834-45D1-9AD7-3A6FC75B6685}" destId="{F932C1A9-6A25-4A57-954C-22E2E61275E4}" srcOrd="3" destOrd="0" presId="urn:microsoft.com/office/officeart/2005/8/layout/list1"/>
    <dgm:cxn modelId="{FCBDE06A-4B6F-471C-AA01-0F7D1C0F0F4B}" type="presParOf" srcId="{D056A5FB-7834-45D1-9AD7-3A6FC75B6685}" destId="{87ABE212-6A39-4DFD-A04D-E23D766A8B6F}" srcOrd="4" destOrd="0" presId="urn:microsoft.com/office/officeart/2005/8/layout/list1"/>
    <dgm:cxn modelId="{EDEDBF3C-4C85-4DC6-889F-C6D26D6C7BA9}" type="presParOf" srcId="{87ABE212-6A39-4DFD-A04D-E23D766A8B6F}" destId="{0A196D74-51D8-48FE-BE71-263839DBC231}" srcOrd="0" destOrd="0" presId="urn:microsoft.com/office/officeart/2005/8/layout/list1"/>
    <dgm:cxn modelId="{5C6B9B88-A535-44AB-92D5-FECA952B9E4D}" type="presParOf" srcId="{87ABE212-6A39-4DFD-A04D-E23D766A8B6F}" destId="{7320BC81-2205-4CB2-8187-A79D43EC0071}" srcOrd="1" destOrd="0" presId="urn:microsoft.com/office/officeart/2005/8/layout/list1"/>
    <dgm:cxn modelId="{9BA55050-DE68-45AC-8449-28CF58744205}" type="presParOf" srcId="{D056A5FB-7834-45D1-9AD7-3A6FC75B6685}" destId="{25F4667E-A3EF-4BA6-A468-6228586D6083}" srcOrd="5" destOrd="0" presId="urn:microsoft.com/office/officeart/2005/8/layout/list1"/>
    <dgm:cxn modelId="{836C80C4-A1FA-4D73-8298-06F480B0D68D}" type="presParOf" srcId="{D056A5FB-7834-45D1-9AD7-3A6FC75B6685}" destId="{0269A33D-4621-4F6C-8D87-7012730EA818}" srcOrd="6" destOrd="0" presId="urn:microsoft.com/office/officeart/2005/8/layout/list1"/>
    <dgm:cxn modelId="{79BA98BC-2804-4D27-87DE-A39AEEA979C6}" type="presParOf" srcId="{D056A5FB-7834-45D1-9AD7-3A6FC75B6685}" destId="{86B00EF9-2079-407A-B9FF-E3EFECC12D18}" srcOrd="7" destOrd="0" presId="urn:microsoft.com/office/officeart/2005/8/layout/list1"/>
    <dgm:cxn modelId="{B7B2A786-0033-44F2-B48C-9D42E5FA1AEC}" type="presParOf" srcId="{D056A5FB-7834-45D1-9AD7-3A6FC75B6685}" destId="{4A7B274A-CFD6-456F-AAE3-01572F4E9F3F}" srcOrd="8" destOrd="0" presId="urn:microsoft.com/office/officeart/2005/8/layout/list1"/>
    <dgm:cxn modelId="{CE31742D-ADD8-4100-983E-97F7D01304E6}" type="presParOf" srcId="{4A7B274A-CFD6-456F-AAE3-01572F4E9F3F}" destId="{C39E55B1-9E78-4DBB-97AE-380AC62628A6}" srcOrd="0" destOrd="0" presId="urn:microsoft.com/office/officeart/2005/8/layout/list1"/>
    <dgm:cxn modelId="{6E68ECEE-F19B-4FFE-BAA2-FB90734D0EC5}" type="presParOf" srcId="{4A7B274A-CFD6-456F-AAE3-01572F4E9F3F}" destId="{E7411330-0AF9-4855-9468-98C8D6715C09}" srcOrd="1" destOrd="0" presId="urn:microsoft.com/office/officeart/2005/8/layout/list1"/>
    <dgm:cxn modelId="{E3706500-DB62-450A-A694-6A5138FEB9EE}" type="presParOf" srcId="{D056A5FB-7834-45D1-9AD7-3A6FC75B6685}" destId="{68ED2FEC-3A27-4A97-99E8-C10B5279F1FB}" srcOrd="9" destOrd="0" presId="urn:microsoft.com/office/officeart/2005/8/layout/list1"/>
    <dgm:cxn modelId="{2869517F-9903-4F72-B466-1B4BA7ECAA18}" type="presParOf" srcId="{D056A5FB-7834-45D1-9AD7-3A6FC75B6685}" destId="{5D70575D-3482-4D5F-9745-4B970751ACFC}" srcOrd="10" destOrd="0" presId="urn:microsoft.com/office/officeart/2005/8/layout/list1"/>
    <dgm:cxn modelId="{7CEEE530-BB9D-49F9-9DB8-3246C0259032}" type="presParOf" srcId="{D056A5FB-7834-45D1-9AD7-3A6FC75B6685}" destId="{7E29A7E4-6262-45BB-8CDC-5D9BDA52C8ED}" srcOrd="11" destOrd="0" presId="urn:microsoft.com/office/officeart/2005/8/layout/list1"/>
    <dgm:cxn modelId="{24B29543-B87E-469F-B54F-34A9D9FDE75B}" type="presParOf" srcId="{D056A5FB-7834-45D1-9AD7-3A6FC75B6685}" destId="{20F8E944-1582-4962-86E3-7C9AF394D7F7}" srcOrd="12" destOrd="0" presId="urn:microsoft.com/office/officeart/2005/8/layout/list1"/>
    <dgm:cxn modelId="{7245C926-AE17-4C72-89C3-2CBEE014E7ED}" type="presParOf" srcId="{20F8E944-1582-4962-86E3-7C9AF394D7F7}" destId="{98520FC4-4A63-4D45-B6D7-2E18DAD162EF}" srcOrd="0" destOrd="0" presId="urn:microsoft.com/office/officeart/2005/8/layout/list1"/>
    <dgm:cxn modelId="{CF827621-2BFD-499C-AF58-A0B7B24DF99A}" type="presParOf" srcId="{20F8E944-1582-4962-86E3-7C9AF394D7F7}" destId="{C87BAFD7-395E-42C7-ACBE-A001C9427152}" srcOrd="1" destOrd="0" presId="urn:microsoft.com/office/officeart/2005/8/layout/list1"/>
    <dgm:cxn modelId="{6D2D28EE-BD23-4BF7-B505-C215AC974E44}" type="presParOf" srcId="{D056A5FB-7834-45D1-9AD7-3A6FC75B6685}" destId="{122F6CAC-5D6F-4CB3-A4CE-904DFB0EEAC5}" srcOrd="13" destOrd="0" presId="urn:microsoft.com/office/officeart/2005/8/layout/list1"/>
    <dgm:cxn modelId="{E905B5AB-29E4-471A-8833-1A6401A73EDB}" type="presParOf" srcId="{D056A5FB-7834-45D1-9AD7-3A6FC75B6685}" destId="{8A6F030D-758A-4ACA-AC29-BDB67B4BD3DC}" srcOrd="14" destOrd="0" presId="urn:microsoft.com/office/officeart/2005/8/layout/list1"/>
    <dgm:cxn modelId="{7B9E537E-1B8C-4721-8F32-4D6291119CD5}" type="presParOf" srcId="{D056A5FB-7834-45D1-9AD7-3A6FC75B6685}" destId="{01C8232C-F630-48AD-86F2-7604FC803F94}" srcOrd="15" destOrd="0" presId="urn:microsoft.com/office/officeart/2005/8/layout/list1"/>
    <dgm:cxn modelId="{BFF92889-8611-4834-9D17-3D60AF4211DF}" type="presParOf" srcId="{D056A5FB-7834-45D1-9AD7-3A6FC75B6685}" destId="{0F68FD71-D14E-479E-8E99-17B687BA8B3B}" srcOrd="16" destOrd="0" presId="urn:microsoft.com/office/officeart/2005/8/layout/list1"/>
    <dgm:cxn modelId="{4811F33F-63E9-4557-9B87-BEB79E103231}" type="presParOf" srcId="{0F68FD71-D14E-479E-8E99-17B687BA8B3B}" destId="{1A5F57DB-5A78-434D-9B19-E2D50F179A56}" srcOrd="0" destOrd="0" presId="urn:microsoft.com/office/officeart/2005/8/layout/list1"/>
    <dgm:cxn modelId="{630B4C58-31D3-439F-8128-42B3DF0EDDAC}" type="presParOf" srcId="{0F68FD71-D14E-479E-8E99-17B687BA8B3B}" destId="{2FD986EC-6AA3-45ED-8F82-72DEF47BFEA4}" srcOrd="1" destOrd="0" presId="urn:microsoft.com/office/officeart/2005/8/layout/list1"/>
    <dgm:cxn modelId="{76AF2B8B-4268-4433-9B35-9519B527C9D7}" type="presParOf" srcId="{D056A5FB-7834-45D1-9AD7-3A6FC75B6685}" destId="{B2466B6D-1A25-4570-97D2-8C15B47FFB5C}" srcOrd="17" destOrd="0" presId="urn:microsoft.com/office/officeart/2005/8/layout/list1"/>
    <dgm:cxn modelId="{804581CF-443B-46DB-A7AF-546A620FA47B}" type="presParOf" srcId="{D056A5FB-7834-45D1-9AD7-3A6FC75B6685}" destId="{A5634D14-2928-4B05-B964-CEC1A362C8AA}" srcOrd="18" destOrd="0" presId="urn:microsoft.com/office/officeart/2005/8/layout/list1"/>
    <dgm:cxn modelId="{3F8F5B65-1C45-4C5F-9180-3A1E9E73984D}" type="presParOf" srcId="{D056A5FB-7834-45D1-9AD7-3A6FC75B6685}" destId="{085EFA04-8284-484B-B446-6DF419A4F490}" srcOrd="19" destOrd="0" presId="urn:microsoft.com/office/officeart/2005/8/layout/list1"/>
    <dgm:cxn modelId="{8689D31E-919E-41DE-B9D2-E33C79C71770}" type="presParOf" srcId="{D056A5FB-7834-45D1-9AD7-3A6FC75B6685}" destId="{613C1346-DF3D-4EF7-B808-3B8982C05DB6}" srcOrd="20" destOrd="0" presId="urn:microsoft.com/office/officeart/2005/8/layout/list1"/>
    <dgm:cxn modelId="{8C81D2C4-97F4-41E9-97F2-FEF1A90F1796}" type="presParOf" srcId="{613C1346-DF3D-4EF7-B808-3B8982C05DB6}" destId="{59243F9D-A9A9-4806-85B3-944C138F97B1}" srcOrd="0" destOrd="0" presId="urn:microsoft.com/office/officeart/2005/8/layout/list1"/>
    <dgm:cxn modelId="{8B74C506-1F71-4AFB-AD06-31E4F95E8C34}" type="presParOf" srcId="{613C1346-DF3D-4EF7-B808-3B8982C05DB6}" destId="{622C5FA4-8EC6-4594-8253-999F3CC9E6D0}" srcOrd="1" destOrd="0" presId="urn:microsoft.com/office/officeart/2005/8/layout/list1"/>
    <dgm:cxn modelId="{CCF72FD9-9ED2-4D55-A12A-0D333C46F8E2}" type="presParOf" srcId="{D056A5FB-7834-45D1-9AD7-3A6FC75B6685}" destId="{58FD4F00-A218-43DD-A48F-FF903BFFB59F}" srcOrd="21" destOrd="0" presId="urn:microsoft.com/office/officeart/2005/8/layout/list1"/>
    <dgm:cxn modelId="{71E40910-8D37-4E97-8C31-D9B0FAA42F55}" type="presParOf" srcId="{D056A5FB-7834-45D1-9AD7-3A6FC75B6685}" destId="{5EEBCB62-6E24-4970-8FB3-F8CFAE132EC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2088D7-D6EC-4681-B33D-1E2A23F8B5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CA59A1-CF29-4B17-9582-AD237F10EA6A}">
      <dgm:prSet phldrT="[Текст]"/>
      <dgm:spPr/>
      <dgm:t>
        <a:bodyPr/>
        <a:lstStyle/>
        <a:p>
          <a:pPr algn="l"/>
          <a:r>
            <a:rPr lang="ru-RU" dirty="0" smtClean="0"/>
            <a:t>Дыхательная гимнастика</a:t>
          </a:r>
        </a:p>
      </dgm:t>
    </dgm:pt>
    <dgm:pt modelId="{530ED0EF-B6DD-4F63-84BE-BB16E8995D22}" type="parTrans" cxnId="{591F292B-5E5C-490C-903B-049A5469D22B}">
      <dgm:prSet/>
      <dgm:spPr/>
      <dgm:t>
        <a:bodyPr/>
        <a:lstStyle/>
        <a:p>
          <a:pPr algn="l"/>
          <a:endParaRPr lang="ru-RU"/>
        </a:p>
      </dgm:t>
    </dgm:pt>
    <dgm:pt modelId="{B4001B72-409B-4618-B1D5-8191F2E62393}" type="sibTrans" cxnId="{591F292B-5E5C-490C-903B-049A5469D22B}">
      <dgm:prSet/>
      <dgm:spPr/>
      <dgm:t>
        <a:bodyPr/>
        <a:lstStyle/>
        <a:p>
          <a:pPr algn="l"/>
          <a:endParaRPr lang="ru-RU"/>
        </a:p>
      </dgm:t>
    </dgm:pt>
    <dgm:pt modelId="{60418E54-9D0B-4062-8068-0989E561D0DF}">
      <dgm:prSet phldrT="[Текст]"/>
      <dgm:spPr/>
      <dgm:t>
        <a:bodyPr/>
        <a:lstStyle/>
        <a:p>
          <a:pPr algn="l"/>
          <a:r>
            <a:rPr lang="ru-RU" dirty="0" smtClean="0"/>
            <a:t>Бодрящая гимнастика после дневного сна</a:t>
          </a:r>
        </a:p>
      </dgm:t>
    </dgm:pt>
    <dgm:pt modelId="{B4C1A628-E5AD-496A-BA4C-30E12D62073B}" type="parTrans" cxnId="{49614644-A75E-4935-912B-5E60210E98D3}">
      <dgm:prSet/>
      <dgm:spPr/>
      <dgm:t>
        <a:bodyPr/>
        <a:lstStyle/>
        <a:p>
          <a:pPr algn="l"/>
          <a:endParaRPr lang="ru-RU"/>
        </a:p>
      </dgm:t>
    </dgm:pt>
    <dgm:pt modelId="{87C71D30-B0CB-40C1-85B9-A746409936B1}" type="sibTrans" cxnId="{49614644-A75E-4935-912B-5E60210E98D3}">
      <dgm:prSet/>
      <dgm:spPr/>
      <dgm:t>
        <a:bodyPr/>
        <a:lstStyle/>
        <a:p>
          <a:pPr algn="l"/>
          <a:endParaRPr lang="ru-RU"/>
        </a:p>
      </dgm:t>
    </dgm:pt>
    <dgm:pt modelId="{131401F0-D285-42C9-87BD-425E5F062281}">
      <dgm:prSet phldrT="[Текст]"/>
      <dgm:spPr/>
      <dgm:t>
        <a:bodyPr/>
        <a:lstStyle/>
        <a:p>
          <a:pPr algn="l"/>
          <a:r>
            <a:rPr lang="ru-RU" dirty="0" smtClean="0"/>
            <a:t>Пальчиковая гимнастика в течении дня</a:t>
          </a:r>
        </a:p>
      </dgm:t>
    </dgm:pt>
    <dgm:pt modelId="{B6A39EC0-423E-4E55-9861-8D33DD1CA00F}" type="parTrans" cxnId="{32D1EDDC-38FA-4BED-9225-2EC5DE7C3D00}">
      <dgm:prSet/>
      <dgm:spPr/>
      <dgm:t>
        <a:bodyPr/>
        <a:lstStyle/>
        <a:p>
          <a:pPr algn="l"/>
          <a:endParaRPr lang="ru-RU"/>
        </a:p>
      </dgm:t>
    </dgm:pt>
    <dgm:pt modelId="{3F3D4B6B-12DF-4A5E-B1E2-AA02BEF6F71F}" type="sibTrans" cxnId="{32D1EDDC-38FA-4BED-9225-2EC5DE7C3D00}">
      <dgm:prSet/>
      <dgm:spPr/>
      <dgm:t>
        <a:bodyPr/>
        <a:lstStyle/>
        <a:p>
          <a:pPr algn="l"/>
          <a:endParaRPr lang="ru-RU"/>
        </a:p>
      </dgm:t>
    </dgm:pt>
    <dgm:pt modelId="{942E879B-E8EC-4B38-840A-3805FA069630}">
      <dgm:prSet phldrT="[Текст]"/>
      <dgm:spPr/>
      <dgm:t>
        <a:bodyPr/>
        <a:lstStyle/>
        <a:p>
          <a:pPr algn="l"/>
          <a:r>
            <a:rPr lang="ru-RU" dirty="0" err="1" smtClean="0"/>
            <a:t>Босохождение</a:t>
          </a:r>
          <a:r>
            <a:rPr lang="ru-RU" dirty="0" smtClean="0"/>
            <a:t> (трава-песок) в течении дня</a:t>
          </a:r>
        </a:p>
      </dgm:t>
    </dgm:pt>
    <dgm:pt modelId="{29BCDDB3-9409-47A5-A6AD-DD920783DEC0}" type="parTrans" cxnId="{EF76C43C-D930-4E00-9483-CDAA37E3EE4C}">
      <dgm:prSet/>
      <dgm:spPr/>
      <dgm:t>
        <a:bodyPr/>
        <a:lstStyle/>
        <a:p>
          <a:pPr algn="l"/>
          <a:endParaRPr lang="ru-RU"/>
        </a:p>
      </dgm:t>
    </dgm:pt>
    <dgm:pt modelId="{2E400175-E4F5-44B2-96BF-5B48C3E2AFC9}" type="sibTrans" cxnId="{EF76C43C-D930-4E00-9483-CDAA37E3EE4C}">
      <dgm:prSet/>
      <dgm:spPr/>
      <dgm:t>
        <a:bodyPr/>
        <a:lstStyle/>
        <a:p>
          <a:pPr algn="l"/>
          <a:endParaRPr lang="ru-RU"/>
        </a:p>
      </dgm:t>
    </dgm:pt>
    <dgm:pt modelId="{6BA184A6-DA8B-4F91-A693-D890BF0A6266}">
      <dgm:prSet phldrT="[Текст]"/>
      <dgm:spPr/>
      <dgm:t>
        <a:bodyPr/>
        <a:lstStyle/>
        <a:p>
          <a:pPr algn="l"/>
          <a:r>
            <a:rPr lang="ru-RU" dirty="0" smtClean="0"/>
            <a:t>Дозированные солнечные ванны</a:t>
          </a:r>
        </a:p>
      </dgm:t>
    </dgm:pt>
    <dgm:pt modelId="{312C42FE-0962-4E2E-B6C5-7590E1E4F008}" type="parTrans" cxnId="{CDDA95DF-7C6B-41FB-A448-5B472F8CB1B2}">
      <dgm:prSet/>
      <dgm:spPr/>
      <dgm:t>
        <a:bodyPr/>
        <a:lstStyle/>
        <a:p>
          <a:pPr algn="l"/>
          <a:endParaRPr lang="ru-RU"/>
        </a:p>
      </dgm:t>
    </dgm:pt>
    <dgm:pt modelId="{702C614E-2ED3-4288-B53F-356CB6939FCC}" type="sibTrans" cxnId="{CDDA95DF-7C6B-41FB-A448-5B472F8CB1B2}">
      <dgm:prSet/>
      <dgm:spPr/>
      <dgm:t>
        <a:bodyPr/>
        <a:lstStyle/>
        <a:p>
          <a:pPr algn="l"/>
          <a:endParaRPr lang="ru-RU"/>
        </a:p>
      </dgm:t>
    </dgm:pt>
    <dgm:pt modelId="{1A328EB1-B9B0-4724-96AD-CC6F4889B5F7}">
      <dgm:prSet phldrT="[Текст]"/>
      <dgm:spPr/>
      <dgm:t>
        <a:bodyPr/>
        <a:lstStyle/>
        <a:p>
          <a:pPr algn="l"/>
          <a:r>
            <a:rPr lang="ru-RU" dirty="0" smtClean="0"/>
            <a:t>Самомассаж , массаж стоп перед сном</a:t>
          </a:r>
        </a:p>
      </dgm:t>
    </dgm:pt>
    <dgm:pt modelId="{EDB3ED68-7ED2-45F6-BED2-6AE04E58E321}" type="parTrans" cxnId="{5C320AF9-2A0A-4919-A7C4-D7D829A90C64}">
      <dgm:prSet/>
      <dgm:spPr/>
      <dgm:t>
        <a:bodyPr/>
        <a:lstStyle/>
        <a:p>
          <a:pPr algn="l"/>
          <a:endParaRPr lang="ru-RU"/>
        </a:p>
      </dgm:t>
    </dgm:pt>
    <dgm:pt modelId="{8DBE1791-3291-4CE0-970B-959937FDE7FB}" type="sibTrans" cxnId="{5C320AF9-2A0A-4919-A7C4-D7D829A90C64}">
      <dgm:prSet/>
      <dgm:spPr/>
      <dgm:t>
        <a:bodyPr/>
        <a:lstStyle/>
        <a:p>
          <a:pPr algn="l"/>
          <a:endParaRPr lang="ru-RU"/>
        </a:p>
      </dgm:t>
    </dgm:pt>
    <dgm:pt modelId="{C42E3BF1-9256-4CEF-8EEE-2BDB6332BA48}" type="pres">
      <dgm:prSet presAssocID="{6F2088D7-D6EC-4681-B33D-1E2A23F8B5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0F660-B824-44E6-92D4-869B59D80952}" type="pres">
      <dgm:prSet presAssocID="{4FCA59A1-CF29-4B17-9582-AD237F10EA6A}" presName="parentLin" presStyleCnt="0"/>
      <dgm:spPr/>
    </dgm:pt>
    <dgm:pt modelId="{654B311E-7189-44DD-909A-7F0CF35F2EC5}" type="pres">
      <dgm:prSet presAssocID="{4FCA59A1-CF29-4B17-9582-AD237F10EA6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448C78A-9134-47C1-A588-86D23AF8E785}" type="pres">
      <dgm:prSet presAssocID="{4FCA59A1-CF29-4B17-9582-AD237F10EA6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7096E-CB87-4B20-870C-AEC93E072A86}" type="pres">
      <dgm:prSet presAssocID="{4FCA59A1-CF29-4B17-9582-AD237F10EA6A}" presName="negativeSpace" presStyleCnt="0"/>
      <dgm:spPr/>
    </dgm:pt>
    <dgm:pt modelId="{CE83F151-5B80-4837-92CA-9A615AA8A6DA}" type="pres">
      <dgm:prSet presAssocID="{4FCA59A1-CF29-4B17-9582-AD237F10EA6A}" presName="childText" presStyleLbl="conFgAcc1" presStyleIdx="0" presStyleCnt="6">
        <dgm:presLayoutVars>
          <dgm:bulletEnabled val="1"/>
        </dgm:presLayoutVars>
      </dgm:prSet>
      <dgm:spPr/>
    </dgm:pt>
    <dgm:pt modelId="{1AB5D10C-D756-4D03-834A-2E79737D62CA}" type="pres">
      <dgm:prSet presAssocID="{B4001B72-409B-4618-B1D5-8191F2E62393}" presName="spaceBetweenRectangles" presStyleCnt="0"/>
      <dgm:spPr/>
    </dgm:pt>
    <dgm:pt modelId="{EE66DFA9-2626-4A7D-89CE-26C8B8D6CD13}" type="pres">
      <dgm:prSet presAssocID="{60418E54-9D0B-4062-8068-0989E561D0DF}" presName="parentLin" presStyleCnt="0"/>
      <dgm:spPr/>
    </dgm:pt>
    <dgm:pt modelId="{BFFD539A-AE89-42AD-8C40-FF9CFC524A45}" type="pres">
      <dgm:prSet presAssocID="{60418E54-9D0B-4062-8068-0989E561D0D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BD349DD-F34E-4FC7-B3FF-500504ED842C}" type="pres">
      <dgm:prSet presAssocID="{60418E54-9D0B-4062-8068-0989E561D0D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D1D66-8381-4F27-B585-EE4745BF67B2}" type="pres">
      <dgm:prSet presAssocID="{60418E54-9D0B-4062-8068-0989E561D0DF}" presName="negativeSpace" presStyleCnt="0"/>
      <dgm:spPr/>
    </dgm:pt>
    <dgm:pt modelId="{4C4A87C9-BDF6-4A15-8D71-630BFDFF42DA}" type="pres">
      <dgm:prSet presAssocID="{60418E54-9D0B-4062-8068-0989E561D0DF}" presName="childText" presStyleLbl="conFgAcc1" presStyleIdx="1" presStyleCnt="6">
        <dgm:presLayoutVars>
          <dgm:bulletEnabled val="1"/>
        </dgm:presLayoutVars>
      </dgm:prSet>
      <dgm:spPr/>
    </dgm:pt>
    <dgm:pt modelId="{2BC007F6-1022-4CF8-B168-A71BF35643C6}" type="pres">
      <dgm:prSet presAssocID="{87C71D30-B0CB-40C1-85B9-A746409936B1}" presName="spaceBetweenRectangles" presStyleCnt="0"/>
      <dgm:spPr/>
    </dgm:pt>
    <dgm:pt modelId="{4481DF50-E41E-4666-9711-DBA9E94A331D}" type="pres">
      <dgm:prSet presAssocID="{131401F0-D285-42C9-87BD-425E5F062281}" presName="parentLin" presStyleCnt="0"/>
      <dgm:spPr/>
    </dgm:pt>
    <dgm:pt modelId="{C5C0C94E-8C01-47B2-9877-E9ED151798EF}" type="pres">
      <dgm:prSet presAssocID="{131401F0-D285-42C9-87BD-425E5F06228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4667DFE-0D77-4849-883E-923E77EC3324}" type="pres">
      <dgm:prSet presAssocID="{131401F0-D285-42C9-87BD-425E5F06228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964DC-D9F7-4E6F-B1C0-8C01A83EBB60}" type="pres">
      <dgm:prSet presAssocID="{131401F0-D285-42C9-87BD-425E5F062281}" presName="negativeSpace" presStyleCnt="0"/>
      <dgm:spPr/>
    </dgm:pt>
    <dgm:pt modelId="{AFC773BD-C958-463E-90DE-AA8C5A3C0426}" type="pres">
      <dgm:prSet presAssocID="{131401F0-D285-42C9-87BD-425E5F062281}" presName="childText" presStyleLbl="conFgAcc1" presStyleIdx="2" presStyleCnt="6">
        <dgm:presLayoutVars>
          <dgm:bulletEnabled val="1"/>
        </dgm:presLayoutVars>
      </dgm:prSet>
      <dgm:spPr/>
    </dgm:pt>
    <dgm:pt modelId="{3DF6F433-6327-48F4-844B-FB7C8EB565BF}" type="pres">
      <dgm:prSet presAssocID="{3F3D4B6B-12DF-4A5E-B1E2-AA02BEF6F71F}" presName="spaceBetweenRectangles" presStyleCnt="0"/>
      <dgm:spPr/>
    </dgm:pt>
    <dgm:pt modelId="{794D17F7-46E0-4694-A991-931A6FA0D548}" type="pres">
      <dgm:prSet presAssocID="{942E879B-E8EC-4B38-840A-3805FA069630}" presName="parentLin" presStyleCnt="0"/>
      <dgm:spPr/>
    </dgm:pt>
    <dgm:pt modelId="{97C553ED-5FD9-49F8-A71E-57656A58B942}" type="pres">
      <dgm:prSet presAssocID="{942E879B-E8EC-4B38-840A-3805FA06963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6AF11D2-A63B-47B8-B701-79F69F2564C2}" type="pres">
      <dgm:prSet presAssocID="{942E879B-E8EC-4B38-840A-3805FA06963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85D3A-9755-4FB0-A348-3D7FD739F9DE}" type="pres">
      <dgm:prSet presAssocID="{942E879B-E8EC-4B38-840A-3805FA069630}" presName="negativeSpace" presStyleCnt="0"/>
      <dgm:spPr/>
    </dgm:pt>
    <dgm:pt modelId="{DD2C41FB-3A5B-4A5C-AE1A-1241764AA3B3}" type="pres">
      <dgm:prSet presAssocID="{942E879B-E8EC-4B38-840A-3805FA069630}" presName="childText" presStyleLbl="conFgAcc1" presStyleIdx="3" presStyleCnt="6">
        <dgm:presLayoutVars>
          <dgm:bulletEnabled val="1"/>
        </dgm:presLayoutVars>
      </dgm:prSet>
      <dgm:spPr/>
    </dgm:pt>
    <dgm:pt modelId="{96FF8685-8512-4CB4-975A-075E5BC06AB7}" type="pres">
      <dgm:prSet presAssocID="{2E400175-E4F5-44B2-96BF-5B48C3E2AFC9}" presName="spaceBetweenRectangles" presStyleCnt="0"/>
      <dgm:spPr/>
    </dgm:pt>
    <dgm:pt modelId="{20F617F0-5C0B-4125-8547-76D34F0C8B93}" type="pres">
      <dgm:prSet presAssocID="{6BA184A6-DA8B-4F91-A693-D890BF0A6266}" presName="parentLin" presStyleCnt="0"/>
      <dgm:spPr/>
    </dgm:pt>
    <dgm:pt modelId="{7E42FC5C-C3D4-4846-BFD1-6956278269B7}" type="pres">
      <dgm:prSet presAssocID="{6BA184A6-DA8B-4F91-A693-D890BF0A626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EB101F8-2B4F-4529-BB0B-6F8C9EA9E8F0}" type="pres">
      <dgm:prSet presAssocID="{6BA184A6-DA8B-4F91-A693-D890BF0A626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ECB6D-A6C0-4D02-9DD9-17C6635BFE0B}" type="pres">
      <dgm:prSet presAssocID="{6BA184A6-DA8B-4F91-A693-D890BF0A6266}" presName="negativeSpace" presStyleCnt="0"/>
      <dgm:spPr/>
    </dgm:pt>
    <dgm:pt modelId="{B3C20B1B-71E8-4020-BD51-D20BF3059610}" type="pres">
      <dgm:prSet presAssocID="{6BA184A6-DA8B-4F91-A693-D890BF0A6266}" presName="childText" presStyleLbl="conFgAcc1" presStyleIdx="4" presStyleCnt="6">
        <dgm:presLayoutVars>
          <dgm:bulletEnabled val="1"/>
        </dgm:presLayoutVars>
      </dgm:prSet>
      <dgm:spPr/>
    </dgm:pt>
    <dgm:pt modelId="{6EC89630-934D-476E-A100-9675FCD21AAE}" type="pres">
      <dgm:prSet presAssocID="{702C614E-2ED3-4288-B53F-356CB6939FCC}" presName="spaceBetweenRectangles" presStyleCnt="0"/>
      <dgm:spPr/>
    </dgm:pt>
    <dgm:pt modelId="{7D228188-276F-4D56-BB53-710C1E341C00}" type="pres">
      <dgm:prSet presAssocID="{1A328EB1-B9B0-4724-96AD-CC6F4889B5F7}" presName="parentLin" presStyleCnt="0"/>
      <dgm:spPr/>
    </dgm:pt>
    <dgm:pt modelId="{27EEF4BB-566E-4D82-803C-7DAFEC1E65E4}" type="pres">
      <dgm:prSet presAssocID="{1A328EB1-B9B0-4724-96AD-CC6F4889B5F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3F9C424-B08A-4E08-909C-7AE9ACF8731F}" type="pres">
      <dgm:prSet presAssocID="{1A328EB1-B9B0-4724-96AD-CC6F4889B5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4C4F5-B464-46C1-9D72-09DBE0CE0EED}" type="pres">
      <dgm:prSet presAssocID="{1A328EB1-B9B0-4724-96AD-CC6F4889B5F7}" presName="negativeSpace" presStyleCnt="0"/>
      <dgm:spPr/>
    </dgm:pt>
    <dgm:pt modelId="{FA5F8436-E679-4633-95F0-B727D7FAE82E}" type="pres">
      <dgm:prSet presAssocID="{1A328EB1-B9B0-4724-96AD-CC6F4889B5F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531B9D7-27A6-4965-8C26-DBDF388B16B5}" type="presOf" srcId="{1A328EB1-B9B0-4724-96AD-CC6F4889B5F7}" destId="{27EEF4BB-566E-4D82-803C-7DAFEC1E65E4}" srcOrd="0" destOrd="0" presId="urn:microsoft.com/office/officeart/2005/8/layout/list1"/>
    <dgm:cxn modelId="{2AF397D3-0E9E-492D-9BC0-1A3E7195A621}" type="presOf" srcId="{942E879B-E8EC-4B38-840A-3805FA069630}" destId="{97C553ED-5FD9-49F8-A71E-57656A58B942}" srcOrd="0" destOrd="0" presId="urn:microsoft.com/office/officeart/2005/8/layout/list1"/>
    <dgm:cxn modelId="{A8D73BD4-F912-48C9-B2C8-5762B31B77FE}" type="presOf" srcId="{131401F0-D285-42C9-87BD-425E5F062281}" destId="{04667DFE-0D77-4849-883E-923E77EC3324}" srcOrd="1" destOrd="0" presId="urn:microsoft.com/office/officeart/2005/8/layout/list1"/>
    <dgm:cxn modelId="{CDDA95DF-7C6B-41FB-A448-5B472F8CB1B2}" srcId="{6F2088D7-D6EC-4681-B33D-1E2A23F8B59B}" destId="{6BA184A6-DA8B-4F91-A693-D890BF0A6266}" srcOrd="4" destOrd="0" parTransId="{312C42FE-0962-4E2E-B6C5-7590E1E4F008}" sibTransId="{702C614E-2ED3-4288-B53F-356CB6939FCC}"/>
    <dgm:cxn modelId="{E0B2F81A-AF19-4DF7-A865-F17FD69444D8}" type="presOf" srcId="{4FCA59A1-CF29-4B17-9582-AD237F10EA6A}" destId="{654B311E-7189-44DD-909A-7F0CF35F2EC5}" srcOrd="0" destOrd="0" presId="urn:microsoft.com/office/officeart/2005/8/layout/list1"/>
    <dgm:cxn modelId="{49614644-A75E-4935-912B-5E60210E98D3}" srcId="{6F2088D7-D6EC-4681-B33D-1E2A23F8B59B}" destId="{60418E54-9D0B-4062-8068-0989E561D0DF}" srcOrd="1" destOrd="0" parTransId="{B4C1A628-E5AD-496A-BA4C-30E12D62073B}" sibTransId="{87C71D30-B0CB-40C1-85B9-A746409936B1}"/>
    <dgm:cxn modelId="{AB138935-2CBA-4BBD-BE8C-49A74BD91E2F}" type="presOf" srcId="{1A328EB1-B9B0-4724-96AD-CC6F4889B5F7}" destId="{A3F9C424-B08A-4E08-909C-7AE9ACF8731F}" srcOrd="1" destOrd="0" presId="urn:microsoft.com/office/officeart/2005/8/layout/list1"/>
    <dgm:cxn modelId="{22CC29D9-7855-4439-AB88-4A08D5258891}" type="presOf" srcId="{6BA184A6-DA8B-4F91-A693-D890BF0A6266}" destId="{7E42FC5C-C3D4-4846-BFD1-6956278269B7}" srcOrd="0" destOrd="0" presId="urn:microsoft.com/office/officeart/2005/8/layout/list1"/>
    <dgm:cxn modelId="{32D1EDDC-38FA-4BED-9225-2EC5DE7C3D00}" srcId="{6F2088D7-D6EC-4681-B33D-1E2A23F8B59B}" destId="{131401F0-D285-42C9-87BD-425E5F062281}" srcOrd="2" destOrd="0" parTransId="{B6A39EC0-423E-4E55-9861-8D33DD1CA00F}" sibTransId="{3F3D4B6B-12DF-4A5E-B1E2-AA02BEF6F71F}"/>
    <dgm:cxn modelId="{63C27637-3FEF-448D-960F-8D4DD23CC5E8}" type="presOf" srcId="{6F2088D7-D6EC-4681-B33D-1E2A23F8B59B}" destId="{C42E3BF1-9256-4CEF-8EEE-2BDB6332BA48}" srcOrd="0" destOrd="0" presId="urn:microsoft.com/office/officeart/2005/8/layout/list1"/>
    <dgm:cxn modelId="{036CAED4-3358-4FBD-91CA-E1AE1DB6823B}" type="presOf" srcId="{60418E54-9D0B-4062-8068-0989E561D0DF}" destId="{BFFD539A-AE89-42AD-8C40-FF9CFC524A45}" srcOrd="0" destOrd="0" presId="urn:microsoft.com/office/officeart/2005/8/layout/list1"/>
    <dgm:cxn modelId="{591F292B-5E5C-490C-903B-049A5469D22B}" srcId="{6F2088D7-D6EC-4681-B33D-1E2A23F8B59B}" destId="{4FCA59A1-CF29-4B17-9582-AD237F10EA6A}" srcOrd="0" destOrd="0" parTransId="{530ED0EF-B6DD-4F63-84BE-BB16E8995D22}" sibTransId="{B4001B72-409B-4618-B1D5-8191F2E62393}"/>
    <dgm:cxn modelId="{FD6735EE-F09C-47A7-AF6C-FF5D2A80A97C}" type="presOf" srcId="{4FCA59A1-CF29-4B17-9582-AD237F10EA6A}" destId="{D448C78A-9134-47C1-A588-86D23AF8E785}" srcOrd="1" destOrd="0" presId="urn:microsoft.com/office/officeart/2005/8/layout/list1"/>
    <dgm:cxn modelId="{4BFAA8D0-D61F-4EF4-9C9A-D4C2A9906235}" type="presOf" srcId="{942E879B-E8EC-4B38-840A-3805FA069630}" destId="{D6AF11D2-A63B-47B8-B701-79F69F2564C2}" srcOrd="1" destOrd="0" presId="urn:microsoft.com/office/officeart/2005/8/layout/list1"/>
    <dgm:cxn modelId="{DA206733-5F28-41A2-94D8-F4F9640063A9}" type="presOf" srcId="{131401F0-D285-42C9-87BD-425E5F062281}" destId="{C5C0C94E-8C01-47B2-9877-E9ED151798EF}" srcOrd="0" destOrd="0" presId="urn:microsoft.com/office/officeart/2005/8/layout/list1"/>
    <dgm:cxn modelId="{70BB3667-1605-4B0D-B090-24B3556A1EAC}" type="presOf" srcId="{60418E54-9D0B-4062-8068-0989E561D0DF}" destId="{0BD349DD-F34E-4FC7-B3FF-500504ED842C}" srcOrd="1" destOrd="0" presId="urn:microsoft.com/office/officeart/2005/8/layout/list1"/>
    <dgm:cxn modelId="{DEF316BA-21BB-4460-93E0-DF766153B0D9}" type="presOf" srcId="{6BA184A6-DA8B-4F91-A693-D890BF0A6266}" destId="{DEB101F8-2B4F-4529-BB0B-6F8C9EA9E8F0}" srcOrd="1" destOrd="0" presId="urn:microsoft.com/office/officeart/2005/8/layout/list1"/>
    <dgm:cxn modelId="{EF76C43C-D930-4E00-9483-CDAA37E3EE4C}" srcId="{6F2088D7-D6EC-4681-B33D-1E2A23F8B59B}" destId="{942E879B-E8EC-4B38-840A-3805FA069630}" srcOrd="3" destOrd="0" parTransId="{29BCDDB3-9409-47A5-A6AD-DD920783DEC0}" sibTransId="{2E400175-E4F5-44B2-96BF-5B48C3E2AFC9}"/>
    <dgm:cxn modelId="{5C320AF9-2A0A-4919-A7C4-D7D829A90C64}" srcId="{6F2088D7-D6EC-4681-B33D-1E2A23F8B59B}" destId="{1A328EB1-B9B0-4724-96AD-CC6F4889B5F7}" srcOrd="5" destOrd="0" parTransId="{EDB3ED68-7ED2-45F6-BED2-6AE04E58E321}" sibTransId="{8DBE1791-3291-4CE0-970B-959937FDE7FB}"/>
    <dgm:cxn modelId="{3CF1BE48-4518-42B4-B024-9FAFCF9D4C19}" type="presParOf" srcId="{C42E3BF1-9256-4CEF-8EEE-2BDB6332BA48}" destId="{C310F660-B824-44E6-92D4-869B59D80952}" srcOrd="0" destOrd="0" presId="urn:microsoft.com/office/officeart/2005/8/layout/list1"/>
    <dgm:cxn modelId="{133416E0-3519-481F-9106-76681EA99279}" type="presParOf" srcId="{C310F660-B824-44E6-92D4-869B59D80952}" destId="{654B311E-7189-44DD-909A-7F0CF35F2EC5}" srcOrd="0" destOrd="0" presId="urn:microsoft.com/office/officeart/2005/8/layout/list1"/>
    <dgm:cxn modelId="{DE26EAF4-93A9-40B6-8204-CB98DDE3F323}" type="presParOf" srcId="{C310F660-B824-44E6-92D4-869B59D80952}" destId="{D448C78A-9134-47C1-A588-86D23AF8E785}" srcOrd="1" destOrd="0" presId="urn:microsoft.com/office/officeart/2005/8/layout/list1"/>
    <dgm:cxn modelId="{2295A412-E6AA-4597-BFFD-9F66B5988AE9}" type="presParOf" srcId="{C42E3BF1-9256-4CEF-8EEE-2BDB6332BA48}" destId="{6977096E-CB87-4B20-870C-AEC93E072A86}" srcOrd="1" destOrd="0" presId="urn:microsoft.com/office/officeart/2005/8/layout/list1"/>
    <dgm:cxn modelId="{74CF1CB0-9339-42A1-9B20-EA85E8872999}" type="presParOf" srcId="{C42E3BF1-9256-4CEF-8EEE-2BDB6332BA48}" destId="{CE83F151-5B80-4837-92CA-9A615AA8A6DA}" srcOrd="2" destOrd="0" presId="urn:microsoft.com/office/officeart/2005/8/layout/list1"/>
    <dgm:cxn modelId="{DD96439E-462E-4AA8-8E88-67A8FB58746F}" type="presParOf" srcId="{C42E3BF1-9256-4CEF-8EEE-2BDB6332BA48}" destId="{1AB5D10C-D756-4D03-834A-2E79737D62CA}" srcOrd="3" destOrd="0" presId="urn:microsoft.com/office/officeart/2005/8/layout/list1"/>
    <dgm:cxn modelId="{4CA34D96-F940-47D8-9AA3-A56ED56A2368}" type="presParOf" srcId="{C42E3BF1-9256-4CEF-8EEE-2BDB6332BA48}" destId="{EE66DFA9-2626-4A7D-89CE-26C8B8D6CD13}" srcOrd="4" destOrd="0" presId="urn:microsoft.com/office/officeart/2005/8/layout/list1"/>
    <dgm:cxn modelId="{022D65D1-20F3-4667-91D3-69D67AFC542C}" type="presParOf" srcId="{EE66DFA9-2626-4A7D-89CE-26C8B8D6CD13}" destId="{BFFD539A-AE89-42AD-8C40-FF9CFC524A45}" srcOrd="0" destOrd="0" presId="urn:microsoft.com/office/officeart/2005/8/layout/list1"/>
    <dgm:cxn modelId="{31EDE433-AE27-4CEE-A99B-E20BDF386D02}" type="presParOf" srcId="{EE66DFA9-2626-4A7D-89CE-26C8B8D6CD13}" destId="{0BD349DD-F34E-4FC7-B3FF-500504ED842C}" srcOrd="1" destOrd="0" presId="urn:microsoft.com/office/officeart/2005/8/layout/list1"/>
    <dgm:cxn modelId="{A9B0A47A-4D09-493F-8C14-6D651ECE0580}" type="presParOf" srcId="{C42E3BF1-9256-4CEF-8EEE-2BDB6332BA48}" destId="{D54D1D66-8381-4F27-B585-EE4745BF67B2}" srcOrd="5" destOrd="0" presId="urn:microsoft.com/office/officeart/2005/8/layout/list1"/>
    <dgm:cxn modelId="{D3A4ABE3-17B3-407A-BBDD-CA95D9F4ECE7}" type="presParOf" srcId="{C42E3BF1-9256-4CEF-8EEE-2BDB6332BA48}" destId="{4C4A87C9-BDF6-4A15-8D71-630BFDFF42DA}" srcOrd="6" destOrd="0" presId="urn:microsoft.com/office/officeart/2005/8/layout/list1"/>
    <dgm:cxn modelId="{10654EB6-0CB5-4972-AB32-83C4AD54B12E}" type="presParOf" srcId="{C42E3BF1-9256-4CEF-8EEE-2BDB6332BA48}" destId="{2BC007F6-1022-4CF8-B168-A71BF35643C6}" srcOrd="7" destOrd="0" presId="urn:microsoft.com/office/officeart/2005/8/layout/list1"/>
    <dgm:cxn modelId="{A2E202E1-4A14-401F-A4E7-0AC47CA924C1}" type="presParOf" srcId="{C42E3BF1-9256-4CEF-8EEE-2BDB6332BA48}" destId="{4481DF50-E41E-4666-9711-DBA9E94A331D}" srcOrd="8" destOrd="0" presId="urn:microsoft.com/office/officeart/2005/8/layout/list1"/>
    <dgm:cxn modelId="{DCD48DA8-E176-40AE-9516-B49E62F26F4F}" type="presParOf" srcId="{4481DF50-E41E-4666-9711-DBA9E94A331D}" destId="{C5C0C94E-8C01-47B2-9877-E9ED151798EF}" srcOrd="0" destOrd="0" presId="urn:microsoft.com/office/officeart/2005/8/layout/list1"/>
    <dgm:cxn modelId="{B818432B-438D-4455-8A34-0561A0CC84B7}" type="presParOf" srcId="{4481DF50-E41E-4666-9711-DBA9E94A331D}" destId="{04667DFE-0D77-4849-883E-923E77EC3324}" srcOrd="1" destOrd="0" presId="urn:microsoft.com/office/officeart/2005/8/layout/list1"/>
    <dgm:cxn modelId="{E42E1AC4-FC0F-4649-913A-D9119A5CB6CF}" type="presParOf" srcId="{C42E3BF1-9256-4CEF-8EEE-2BDB6332BA48}" destId="{EB1964DC-D9F7-4E6F-B1C0-8C01A83EBB60}" srcOrd="9" destOrd="0" presId="urn:microsoft.com/office/officeart/2005/8/layout/list1"/>
    <dgm:cxn modelId="{077BCEA0-3EA4-4D9C-BE68-0FBCD3A1AE9E}" type="presParOf" srcId="{C42E3BF1-9256-4CEF-8EEE-2BDB6332BA48}" destId="{AFC773BD-C958-463E-90DE-AA8C5A3C0426}" srcOrd="10" destOrd="0" presId="urn:microsoft.com/office/officeart/2005/8/layout/list1"/>
    <dgm:cxn modelId="{05810CC7-ED4E-4CAD-BAEE-FA759264EA30}" type="presParOf" srcId="{C42E3BF1-9256-4CEF-8EEE-2BDB6332BA48}" destId="{3DF6F433-6327-48F4-844B-FB7C8EB565BF}" srcOrd="11" destOrd="0" presId="urn:microsoft.com/office/officeart/2005/8/layout/list1"/>
    <dgm:cxn modelId="{8A892F8C-0091-4329-AD25-4A7F504C7638}" type="presParOf" srcId="{C42E3BF1-9256-4CEF-8EEE-2BDB6332BA48}" destId="{794D17F7-46E0-4694-A991-931A6FA0D548}" srcOrd="12" destOrd="0" presId="urn:microsoft.com/office/officeart/2005/8/layout/list1"/>
    <dgm:cxn modelId="{30ED11A0-2D2F-4C6E-8EAE-542ED022B2F4}" type="presParOf" srcId="{794D17F7-46E0-4694-A991-931A6FA0D548}" destId="{97C553ED-5FD9-49F8-A71E-57656A58B942}" srcOrd="0" destOrd="0" presId="urn:microsoft.com/office/officeart/2005/8/layout/list1"/>
    <dgm:cxn modelId="{50CA9825-E18E-4951-8471-202144D6063B}" type="presParOf" srcId="{794D17F7-46E0-4694-A991-931A6FA0D548}" destId="{D6AF11D2-A63B-47B8-B701-79F69F2564C2}" srcOrd="1" destOrd="0" presId="urn:microsoft.com/office/officeart/2005/8/layout/list1"/>
    <dgm:cxn modelId="{DE80E6F1-72EC-42E5-9C3A-9361A863B80B}" type="presParOf" srcId="{C42E3BF1-9256-4CEF-8EEE-2BDB6332BA48}" destId="{4D285D3A-9755-4FB0-A348-3D7FD739F9DE}" srcOrd="13" destOrd="0" presId="urn:microsoft.com/office/officeart/2005/8/layout/list1"/>
    <dgm:cxn modelId="{04E644A5-CDC9-4113-A635-1664F8DBB9C6}" type="presParOf" srcId="{C42E3BF1-9256-4CEF-8EEE-2BDB6332BA48}" destId="{DD2C41FB-3A5B-4A5C-AE1A-1241764AA3B3}" srcOrd="14" destOrd="0" presId="urn:microsoft.com/office/officeart/2005/8/layout/list1"/>
    <dgm:cxn modelId="{ED62BB49-49EF-4E2F-880F-965865BA4296}" type="presParOf" srcId="{C42E3BF1-9256-4CEF-8EEE-2BDB6332BA48}" destId="{96FF8685-8512-4CB4-975A-075E5BC06AB7}" srcOrd="15" destOrd="0" presId="urn:microsoft.com/office/officeart/2005/8/layout/list1"/>
    <dgm:cxn modelId="{37E245FB-5BE5-4FDC-8DC2-F80ABBBF63AF}" type="presParOf" srcId="{C42E3BF1-9256-4CEF-8EEE-2BDB6332BA48}" destId="{20F617F0-5C0B-4125-8547-76D34F0C8B93}" srcOrd="16" destOrd="0" presId="urn:microsoft.com/office/officeart/2005/8/layout/list1"/>
    <dgm:cxn modelId="{29E32FED-C0D7-461C-8CCA-21150C17FD88}" type="presParOf" srcId="{20F617F0-5C0B-4125-8547-76D34F0C8B93}" destId="{7E42FC5C-C3D4-4846-BFD1-6956278269B7}" srcOrd="0" destOrd="0" presId="urn:microsoft.com/office/officeart/2005/8/layout/list1"/>
    <dgm:cxn modelId="{0433E6AA-5201-4272-93D4-821D05A328F5}" type="presParOf" srcId="{20F617F0-5C0B-4125-8547-76D34F0C8B93}" destId="{DEB101F8-2B4F-4529-BB0B-6F8C9EA9E8F0}" srcOrd="1" destOrd="0" presId="urn:microsoft.com/office/officeart/2005/8/layout/list1"/>
    <dgm:cxn modelId="{E5E3522E-927D-48FD-AA7A-B612A5EB50B2}" type="presParOf" srcId="{C42E3BF1-9256-4CEF-8EEE-2BDB6332BA48}" destId="{DC2ECB6D-A6C0-4D02-9DD9-17C6635BFE0B}" srcOrd="17" destOrd="0" presId="urn:microsoft.com/office/officeart/2005/8/layout/list1"/>
    <dgm:cxn modelId="{F2F4F2D1-0D9C-4BFA-B34D-A233ED4B1C38}" type="presParOf" srcId="{C42E3BF1-9256-4CEF-8EEE-2BDB6332BA48}" destId="{B3C20B1B-71E8-4020-BD51-D20BF3059610}" srcOrd="18" destOrd="0" presId="urn:microsoft.com/office/officeart/2005/8/layout/list1"/>
    <dgm:cxn modelId="{81F84CF3-7256-492D-913B-161B5D1906C6}" type="presParOf" srcId="{C42E3BF1-9256-4CEF-8EEE-2BDB6332BA48}" destId="{6EC89630-934D-476E-A100-9675FCD21AAE}" srcOrd="19" destOrd="0" presId="urn:microsoft.com/office/officeart/2005/8/layout/list1"/>
    <dgm:cxn modelId="{BDD79B6E-374C-408F-8F60-F3E099698B6F}" type="presParOf" srcId="{C42E3BF1-9256-4CEF-8EEE-2BDB6332BA48}" destId="{7D228188-276F-4D56-BB53-710C1E341C00}" srcOrd="20" destOrd="0" presId="urn:microsoft.com/office/officeart/2005/8/layout/list1"/>
    <dgm:cxn modelId="{A7AE8741-8906-4AB6-9DEE-6B7B8B3970A0}" type="presParOf" srcId="{7D228188-276F-4D56-BB53-710C1E341C00}" destId="{27EEF4BB-566E-4D82-803C-7DAFEC1E65E4}" srcOrd="0" destOrd="0" presId="urn:microsoft.com/office/officeart/2005/8/layout/list1"/>
    <dgm:cxn modelId="{D2A0E819-5A52-4BAB-8F37-613F0EBBD5FF}" type="presParOf" srcId="{7D228188-276F-4D56-BB53-710C1E341C00}" destId="{A3F9C424-B08A-4E08-909C-7AE9ACF8731F}" srcOrd="1" destOrd="0" presId="urn:microsoft.com/office/officeart/2005/8/layout/list1"/>
    <dgm:cxn modelId="{2E8CC9D8-2679-4C31-83CD-35CFD8D7A94A}" type="presParOf" srcId="{C42E3BF1-9256-4CEF-8EEE-2BDB6332BA48}" destId="{90B4C4F5-B464-46C1-9D72-09DBE0CE0EED}" srcOrd="21" destOrd="0" presId="urn:microsoft.com/office/officeart/2005/8/layout/list1"/>
    <dgm:cxn modelId="{BAF56546-C103-4AC8-AC1A-877BDEB29B6C}" type="presParOf" srcId="{C42E3BF1-9256-4CEF-8EEE-2BDB6332BA48}" destId="{FA5F8436-E679-4633-95F0-B727D7FAE82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A17FA8-3DAC-4DBC-A938-6002622F5CA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7ACEA-8330-461C-8448-E49D9831B04F}">
      <dgm:prSet phldrT="[Текст]" custT="1"/>
      <dgm:spPr/>
      <dgm:t>
        <a:bodyPr/>
        <a:lstStyle/>
        <a:p>
          <a:r>
            <a:rPr lang="ru-RU" sz="1800" dirty="0" smtClean="0"/>
            <a:t>Дыхательная гимнастика</a:t>
          </a:r>
          <a:endParaRPr lang="ru-RU" sz="1800" dirty="0"/>
        </a:p>
      </dgm:t>
    </dgm:pt>
    <dgm:pt modelId="{558516CF-DD60-4798-B53F-E8D5206897B6}" type="parTrans" cxnId="{D55BB295-4A30-449F-94B0-84E60CB139F8}">
      <dgm:prSet/>
      <dgm:spPr/>
      <dgm:t>
        <a:bodyPr/>
        <a:lstStyle/>
        <a:p>
          <a:endParaRPr lang="ru-RU"/>
        </a:p>
      </dgm:t>
    </dgm:pt>
    <dgm:pt modelId="{3DB3E7EB-8254-40C9-836F-036E76BC98C5}" type="sibTrans" cxnId="{D55BB295-4A30-449F-94B0-84E60CB139F8}">
      <dgm:prSet/>
      <dgm:spPr/>
      <dgm:t>
        <a:bodyPr/>
        <a:lstStyle/>
        <a:p>
          <a:endParaRPr lang="ru-RU"/>
        </a:p>
      </dgm:t>
    </dgm:pt>
    <dgm:pt modelId="{542A1C06-6495-4E94-82C4-54915CE56D4A}">
      <dgm:prSet phldrT="[Текст]" custT="1"/>
      <dgm:spPr/>
      <dgm:t>
        <a:bodyPr/>
        <a:lstStyle/>
        <a:p>
          <a:pPr algn="l"/>
          <a:r>
            <a:rPr lang="ru-RU" sz="1600" dirty="0" smtClean="0"/>
            <a:t>Учить детей прислушиваться к своему дыханию</a:t>
          </a:r>
          <a:endParaRPr lang="ru-RU" sz="1600" dirty="0"/>
        </a:p>
      </dgm:t>
    </dgm:pt>
    <dgm:pt modelId="{85BBF738-40AF-402D-BA65-7542A3D41861}" type="parTrans" cxnId="{AF637716-0507-404B-8A9B-1280244827F8}">
      <dgm:prSet/>
      <dgm:spPr/>
      <dgm:t>
        <a:bodyPr/>
        <a:lstStyle/>
        <a:p>
          <a:endParaRPr lang="ru-RU"/>
        </a:p>
      </dgm:t>
    </dgm:pt>
    <dgm:pt modelId="{D12D68EF-F1A9-48D3-8021-4C0EF8CAC376}" type="sibTrans" cxnId="{AF637716-0507-404B-8A9B-1280244827F8}">
      <dgm:prSet/>
      <dgm:spPr/>
      <dgm:t>
        <a:bodyPr/>
        <a:lstStyle/>
        <a:p>
          <a:endParaRPr lang="ru-RU"/>
        </a:p>
      </dgm:t>
    </dgm:pt>
    <dgm:pt modelId="{142E1F3C-1A48-455B-97CC-683CFF1CC563}">
      <dgm:prSet phldrT="[Текст]" custT="1"/>
      <dgm:spPr/>
      <dgm:t>
        <a:bodyPr/>
        <a:lstStyle/>
        <a:p>
          <a:pPr algn="l"/>
          <a:r>
            <a:rPr lang="ru-RU" sz="1600" dirty="0" smtClean="0"/>
            <a:t>Учить детей расслаблять и восстанавливать организм после физической нагрузки</a:t>
          </a:r>
          <a:endParaRPr lang="ru-RU" sz="1600" dirty="0"/>
        </a:p>
      </dgm:t>
    </dgm:pt>
    <dgm:pt modelId="{4D5532DB-5A58-4472-92C0-E74E996A2D63}" type="parTrans" cxnId="{57E6CE12-37BB-4CE6-BD62-249FD61C718E}">
      <dgm:prSet/>
      <dgm:spPr/>
      <dgm:t>
        <a:bodyPr/>
        <a:lstStyle/>
        <a:p>
          <a:endParaRPr lang="ru-RU"/>
        </a:p>
      </dgm:t>
    </dgm:pt>
    <dgm:pt modelId="{00477AB3-C2F0-4703-9436-CF99952614FC}" type="sibTrans" cxnId="{57E6CE12-37BB-4CE6-BD62-249FD61C718E}">
      <dgm:prSet/>
      <dgm:spPr/>
      <dgm:t>
        <a:bodyPr/>
        <a:lstStyle/>
        <a:p>
          <a:endParaRPr lang="ru-RU"/>
        </a:p>
      </dgm:t>
    </dgm:pt>
    <dgm:pt modelId="{4BAFC0F5-0A3D-4D3D-BC41-01A3E9D4CDB9}">
      <dgm:prSet phldrT="[Текст]" custT="1"/>
      <dgm:spPr/>
      <dgm:t>
        <a:bodyPr/>
        <a:lstStyle/>
        <a:p>
          <a:r>
            <a:rPr lang="ru-RU" sz="1600" dirty="0" smtClean="0"/>
            <a:t>Самомассаж</a:t>
          </a:r>
          <a:endParaRPr lang="ru-RU" sz="1600" dirty="0"/>
        </a:p>
      </dgm:t>
    </dgm:pt>
    <dgm:pt modelId="{FB714976-BDE4-4FE0-9A8C-C17F51809021}" type="parTrans" cxnId="{DF96E3D2-38D4-4140-9E7B-ED61DD8CEFE7}">
      <dgm:prSet/>
      <dgm:spPr/>
      <dgm:t>
        <a:bodyPr/>
        <a:lstStyle/>
        <a:p>
          <a:endParaRPr lang="ru-RU"/>
        </a:p>
      </dgm:t>
    </dgm:pt>
    <dgm:pt modelId="{2A2572A3-7308-48CA-B4C7-F20009F2E637}" type="sibTrans" cxnId="{DF96E3D2-38D4-4140-9E7B-ED61DD8CEFE7}">
      <dgm:prSet/>
      <dgm:spPr/>
      <dgm:t>
        <a:bodyPr/>
        <a:lstStyle/>
        <a:p>
          <a:endParaRPr lang="ru-RU"/>
        </a:p>
      </dgm:t>
    </dgm:pt>
    <dgm:pt modelId="{ADAA5405-A70D-4486-8613-689CC47F4946}">
      <dgm:prSet phldrT="[Текст]" custT="1"/>
      <dgm:spPr/>
      <dgm:t>
        <a:bodyPr/>
        <a:lstStyle/>
        <a:p>
          <a:r>
            <a:rPr lang="ru-RU" sz="1600" dirty="0" smtClean="0"/>
            <a:t>Снять эмоциональное и мышечное напряжение</a:t>
          </a:r>
          <a:endParaRPr lang="ru-RU" sz="1600" dirty="0"/>
        </a:p>
      </dgm:t>
    </dgm:pt>
    <dgm:pt modelId="{440D559B-18CC-48FE-9277-40F10D39E674}" type="parTrans" cxnId="{399A6A53-A69B-4F9B-B130-6152376B91C5}">
      <dgm:prSet/>
      <dgm:spPr/>
      <dgm:t>
        <a:bodyPr/>
        <a:lstStyle/>
        <a:p>
          <a:endParaRPr lang="ru-RU"/>
        </a:p>
      </dgm:t>
    </dgm:pt>
    <dgm:pt modelId="{A126F68E-50A6-4F56-9936-EE9B1A6B2520}" type="sibTrans" cxnId="{399A6A53-A69B-4F9B-B130-6152376B91C5}">
      <dgm:prSet/>
      <dgm:spPr/>
      <dgm:t>
        <a:bodyPr/>
        <a:lstStyle/>
        <a:p>
          <a:endParaRPr lang="ru-RU"/>
        </a:p>
      </dgm:t>
    </dgm:pt>
    <dgm:pt modelId="{E2F670A5-4768-4286-8034-7B092E60489D}">
      <dgm:prSet phldrT="[Текст]" custT="1"/>
      <dgm:spPr/>
      <dgm:t>
        <a:bodyPr/>
        <a:lstStyle/>
        <a:p>
          <a:r>
            <a:rPr lang="ru-RU" sz="1600" dirty="0" smtClean="0"/>
            <a:t>Оптимизировать мышечный тонус</a:t>
          </a:r>
          <a:endParaRPr lang="ru-RU" sz="1600" dirty="0"/>
        </a:p>
      </dgm:t>
    </dgm:pt>
    <dgm:pt modelId="{3081ED64-B6EC-491C-AAE5-81986C276BFF}" type="parTrans" cxnId="{227BE5B8-5607-4E03-A066-1A439429B79F}">
      <dgm:prSet/>
      <dgm:spPr/>
      <dgm:t>
        <a:bodyPr/>
        <a:lstStyle/>
        <a:p>
          <a:endParaRPr lang="ru-RU"/>
        </a:p>
      </dgm:t>
    </dgm:pt>
    <dgm:pt modelId="{E75EEE79-9015-4781-941D-FFC295335727}" type="sibTrans" cxnId="{227BE5B8-5607-4E03-A066-1A439429B79F}">
      <dgm:prSet/>
      <dgm:spPr/>
      <dgm:t>
        <a:bodyPr/>
        <a:lstStyle/>
        <a:p>
          <a:endParaRPr lang="ru-RU"/>
        </a:p>
      </dgm:t>
    </dgm:pt>
    <dgm:pt modelId="{BA495776-4DAA-460E-A465-77E1483C9087}">
      <dgm:prSet phldrT="[Текст]" custT="1"/>
      <dgm:spPr/>
      <dgm:t>
        <a:bodyPr/>
        <a:lstStyle/>
        <a:p>
          <a:r>
            <a:rPr lang="ru-RU" sz="1800" dirty="0" smtClean="0"/>
            <a:t>Закаливание</a:t>
          </a:r>
          <a:endParaRPr lang="ru-RU" sz="1800" dirty="0"/>
        </a:p>
      </dgm:t>
    </dgm:pt>
    <dgm:pt modelId="{D653336E-D0E0-41EF-8C21-164CF74127FD}" type="parTrans" cxnId="{FFF7EDD2-1107-40D2-ACCD-8A1B6D039FCF}">
      <dgm:prSet/>
      <dgm:spPr/>
      <dgm:t>
        <a:bodyPr/>
        <a:lstStyle/>
        <a:p>
          <a:endParaRPr lang="ru-RU"/>
        </a:p>
      </dgm:t>
    </dgm:pt>
    <dgm:pt modelId="{CCE89713-4146-43B6-AC58-6AFE77314BDC}" type="sibTrans" cxnId="{FFF7EDD2-1107-40D2-ACCD-8A1B6D039FCF}">
      <dgm:prSet/>
      <dgm:spPr/>
      <dgm:t>
        <a:bodyPr/>
        <a:lstStyle/>
        <a:p>
          <a:endParaRPr lang="ru-RU"/>
        </a:p>
      </dgm:t>
    </dgm:pt>
    <dgm:pt modelId="{B44CC11A-C79E-4A30-AE64-2B630D2FD7AC}">
      <dgm:prSet phldrT="[Текст]" custT="1"/>
      <dgm:spPr/>
      <dgm:t>
        <a:bodyPr/>
        <a:lstStyle/>
        <a:p>
          <a:r>
            <a:rPr lang="ru-RU" sz="1600" dirty="0" smtClean="0"/>
            <a:t>Развить мышцы и кости</a:t>
          </a:r>
          <a:endParaRPr lang="ru-RU" sz="1600" dirty="0"/>
        </a:p>
      </dgm:t>
    </dgm:pt>
    <dgm:pt modelId="{5CD52AAE-77E1-46BC-89D4-8674729ADEAB}" type="parTrans" cxnId="{07018529-FF4F-4DC3-B954-E28B0EA5EAE5}">
      <dgm:prSet/>
      <dgm:spPr/>
      <dgm:t>
        <a:bodyPr/>
        <a:lstStyle/>
        <a:p>
          <a:endParaRPr lang="ru-RU"/>
        </a:p>
      </dgm:t>
    </dgm:pt>
    <dgm:pt modelId="{6C3248C4-F4D4-4DF0-8CED-849E4ABF28E0}" type="sibTrans" cxnId="{07018529-FF4F-4DC3-B954-E28B0EA5EAE5}">
      <dgm:prSet/>
      <dgm:spPr/>
      <dgm:t>
        <a:bodyPr/>
        <a:lstStyle/>
        <a:p>
          <a:endParaRPr lang="ru-RU"/>
        </a:p>
      </dgm:t>
    </dgm:pt>
    <dgm:pt modelId="{8FC8314A-6DDD-42AC-BD48-118370BEAD3A}">
      <dgm:prSet phldrT="[Текст]" custT="1"/>
      <dgm:spPr/>
      <dgm:t>
        <a:bodyPr/>
        <a:lstStyle/>
        <a:p>
          <a:pPr algn="l"/>
          <a:r>
            <a:rPr lang="ru-RU" sz="1600" dirty="0" smtClean="0"/>
            <a:t>Учить детей укреплять мышцы дыхательной системы, носоглотки и дыхательных путей </a:t>
          </a:r>
          <a:endParaRPr lang="ru-RU" sz="1600" dirty="0"/>
        </a:p>
      </dgm:t>
    </dgm:pt>
    <dgm:pt modelId="{4F9B07F1-3F9B-42C7-ADB1-111D5B3CFFAF}" type="parTrans" cxnId="{1F06B7B6-1372-4E7B-84EA-F1DFF66A6FB7}">
      <dgm:prSet/>
      <dgm:spPr/>
      <dgm:t>
        <a:bodyPr/>
        <a:lstStyle/>
        <a:p>
          <a:endParaRPr lang="ru-RU"/>
        </a:p>
      </dgm:t>
    </dgm:pt>
    <dgm:pt modelId="{73D06F66-2BFE-4001-A355-3939E066033A}" type="sibTrans" cxnId="{1F06B7B6-1372-4E7B-84EA-F1DFF66A6FB7}">
      <dgm:prSet/>
      <dgm:spPr/>
      <dgm:t>
        <a:bodyPr/>
        <a:lstStyle/>
        <a:p>
          <a:endParaRPr lang="ru-RU"/>
        </a:p>
      </dgm:t>
    </dgm:pt>
    <dgm:pt modelId="{0B73432D-5D05-432E-BFA7-4C87ADD0DE68}">
      <dgm:prSet phldrT="[Текст]" custT="1"/>
      <dgm:spPr/>
      <dgm:t>
        <a:bodyPr/>
        <a:lstStyle/>
        <a:p>
          <a:r>
            <a:rPr lang="ru-RU" sz="1600" dirty="0" smtClean="0"/>
            <a:t>Привить навыки элементарного самомассажа рук, ног, головы, лица</a:t>
          </a:r>
          <a:endParaRPr lang="ru-RU" sz="1600" dirty="0"/>
        </a:p>
      </dgm:t>
    </dgm:pt>
    <dgm:pt modelId="{AFE3913A-00FA-4520-9567-77F62B0EC32C}" type="parTrans" cxnId="{BA17AEAB-6DD4-4AEB-AF92-E51908EB9DCD}">
      <dgm:prSet/>
      <dgm:spPr/>
      <dgm:t>
        <a:bodyPr/>
        <a:lstStyle/>
        <a:p>
          <a:endParaRPr lang="ru-RU"/>
        </a:p>
      </dgm:t>
    </dgm:pt>
    <dgm:pt modelId="{2E75B64E-513C-4864-80B4-3CD5B2E68430}" type="sibTrans" cxnId="{BA17AEAB-6DD4-4AEB-AF92-E51908EB9DCD}">
      <dgm:prSet/>
      <dgm:spPr/>
      <dgm:t>
        <a:bodyPr/>
        <a:lstStyle/>
        <a:p>
          <a:endParaRPr lang="ru-RU"/>
        </a:p>
      </dgm:t>
    </dgm:pt>
    <dgm:pt modelId="{7C08F20B-7F10-4D3A-BC57-CD956ECD1090}">
      <dgm:prSet phldrT="[Текст]" custT="1"/>
      <dgm:spPr/>
      <dgm:t>
        <a:bodyPr/>
        <a:lstStyle/>
        <a:p>
          <a:r>
            <a:rPr lang="ru-RU" sz="1600" dirty="0" smtClean="0"/>
            <a:t>Сформировать привычку к здоровому образу жизни</a:t>
          </a:r>
          <a:endParaRPr lang="ru-RU" sz="1600" dirty="0"/>
        </a:p>
      </dgm:t>
    </dgm:pt>
    <dgm:pt modelId="{32C1E7F7-7B13-4C54-BFB5-406549C7B473}" type="parTrans" cxnId="{6707F725-69B4-4BC0-880D-C7F4A81B9882}">
      <dgm:prSet/>
      <dgm:spPr/>
      <dgm:t>
        <a:bodyPr/>
        <a:lstStyle/>
        <a:p>
          <a:endParaRPr lang="ru-RU"/>
        </a:p>
      </dgm:t>
    </dgm:pt>
    <dgm:pt modelId="{763E0B6D-8623-4F6E-A646-A0ECA416C4B6}" type="sibTrans" cxnId="{6707F725-69B4-4BC0-880D-C7F4A81B9882}">
      <dgm:prSet/>
      <dgm:spPr/>
      <dgm:t>
        <a:bodyPr/>
        <a:lstStyle/>
        <a:p>
          <a:endParaRPr lang="ru-RU"/>
        </a:p>
      </dgm:t>
    </dgm:pt>
    <dgm:pt modelId="{C7CF766B-91BC-4428-99CF-63C34FCDBCFA}">
      <dgm:prSet phldrT="[Текст]" custT="1"/>
      <dgm:spPr/>
      <dgm:t>
        <a:bodyPr/>
        <a:lstStyle/>
        <a:p>
          <a:r>
            <a:rPr lang="ru-RU" sz="1600" dirty="0" smtClean="0"/>
            <a:t>Улучшить работу внутренних органов</a:t>
          </a:r>
          <a:endParaRPr lang="ru-RU" sz="1600" dirty="0"/>
        </a:p>
      </dgm:t>
    </dgm:pt>
    <dgm:pt modelId="{6189C459-8B13-4E10-86A7-1D35E769E63A}" type="parTrans" cxnId="{6D1F725E-B297-4F09-8253-6F8671CFD3E6}">
      <dgm:prSet/>
      <dgm:spPr/>
      <dgm:t>
        <a:bodyPr/>
        <a:lstStyle/>
        <a:p>
          <a:endParaRPr lang="ru-RU"/>
        </a:p>
      </dgm:t>
    </dgm:pt>
    <dgm:pt modelId="{60012554-9135-4228-9503-753DB50A0B38}" type="sibTrans" cxnId="{6D1F725E-B297-4F09-8253-6F8671CFD3E6}">
      <dgm:prSet/>
      <dgm:spPr/>
      <dgm:t>
        <a:bodyPr/>
        <a:lstStyle/>
        <a:p>
          <a:endParaRPr lang="ru-RU"/>
        </a:p>
      </dgm:t>
    </dgm:pt>
    <dgm:pt modelId="{0A3B6347-B21A-4864-ACAD-761C52D13739}">
      <dgm:prSet phldrT="[Текст]" custT="1"/>
      <dgm:spPr/>
      <dgm:t>
        <a:bodyPr/>
        <a:lstStyle/>
        <a:p>
          <a:r>
            <a:rPr lang="ru-RU" sz="1600" dirty="0" smtClean="0"/>
            <a:t>Активизировать обмен веществ</a:t>
          </a:r>
          <a:endParaRPr lang="ru-RU" sz="1600" dirty="0"/>
        </a:p>
      </dgm:t>
    </dgm:pt>
    <dgm:pt modelId="{A4BC12C9-1329-4A94-888B-236189808BF1}" type="parTrans" cxnId="{3E9B6638-ED65-44A3-9709-8ADA1C37C9AE}">
      <dgm:prSet/>
      <dgm:spPr/>
      <dgm:t>
        <a:bodyPr/>
        <a:lstStyle/>
        <a:p>
          <a:endParaRPr lang="ru-RU"/>
        </a:p>
      </dgm:t>
    </dgm:pt>
    <dgm:pt modelId="{717A4697-A09B-494B-912F-81EEA239F86E}" type="sibTrans" cxnId="{3E9B6638-ED65-44A3-9709-8ADA1C37C9AE}">
      <dgm:prSet/>
      <dgm:spPr/>
      <dgm:t>
        <a:bodyPr/>
        <a:lstStyle/>
        <a:p>
          <a:endParaRPr lang="ru-RU"/>
        </a:p>
      </dgm:t>
    </dgm:pt>
    <dgm:pt modelId="{FA4EAE91-E6E8-474C-BDAB-064A4F4F123B}">
      <dgm:prSet phldrT="[Текст]" custT="1"/>
      <dgm:spPr/>
      <dgm:t>
        <a:bodyPr/>
        <a:lstStyle/>
        <a:p>
          <a:r>
            <a:rPr lang="ru-RU" sz="1600" dirty="0" smtClean="0"/>
            <a:t>Повысить сопротивляемость организма к вредным влияниям окружающей среды</a:t>
          </a:r>
          <a:endParaRPr lang="ru-RU" sz="1600" dirty="0"/>
        </a:p>
      </dgm:t>
    </dgm:pt>
    <dgm:pt modelId="{3E0789D6-26A7-47FD-900D-5ADF3E87785E}" type="parTrans" cxnId="{60CDEF34-F817-4C79-B064-CC04944C33B2}">
      <dgm:prSet/>
      <dgm:spPr/>
      <dgm:t>
        <a:bodyPr/>
        <a:lstStyle/>
        <a:p>
          <a:endParaRPr lang="ru-RU"/>
        </a:p>
      </dgm:t>
    </dgm:pt>
    <dgm:pt modelId="{19160110-AEA3-4269-B216-C1A169DED5FF}" type="sibTrans" cxnId="{60CDEF34-F817-4C79-B064-CC04944C33B2}">
      <dgm:prSet/>
      <dgm:spPr/>
      <dgm:t>
        <a:bodyPr/>
        <a:lstStyle/>
        <a:p>
          <a:endParaRPr lang="ru-RU"/>
        </a:p>
      </dgm:t>
    </dgm:pt>
    <dgm:pt modelId="{F4208679-4722-4399-A6E8-7AF9395219E3}" type="pres">
      <dgm:prSet presAssocID="{8FA17FA8-3DAC-4DBC-A938-6002622F5C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3EF37-5330-41B1-BF8C-3A50C361049B}" type="pres">
      <dgm:prSet presAssocID="{AAD7ACEA-8330-461C-8448-E49D9831B04F}" presName="composite" presStyleCnt="0"/>
      <dgm:spPr/>
      <dgm:t>
        <a:bodyPr/>
        <a:lstStyle/>
        <a:p>
          <a:endParaRPr lang="ru-RU"/>
        </a:p>
      </dgm:t>
    </dgm:pt>
    <dgm:pt modelId="{6C4BC412-68F7-48AC-8F7C-5CA5C4354956}" type="pres">
      <dgm:prSet presAssocID="{AAD7ACEA-8330-461C-8448-E49D9831B04F}" presName="parentText" presStyleLbl="alignNode1" presStyleIdx="0" presStyleCnt="3" custScaleX="123029" custLinFactNeighborX="-774" custLinFactNeighborY="3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2C5D5-48B9-47DA-BCDF-CC6377EB0CF3}" type="pres">
      <dgm:prSet presAssocID="{AAD7ACEA-8330-461C-8448-E49D9831B04F}" presName="descendantText" presStyleLbl="alignAcc1" presStyleIdx="0" presStyleCnt="3" custScaleX="9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0660-E421-40B1-A852-9FD188D64A45}" type="pres">
      <dgm:prSet presAssocID="{3DB3E7EB-8254-40C9-836F-036E76BC98C5}" presName="sp" presStyleCnt="0"/>
      <dgm:spPr/>
      <dgm:t>
        <a:bodyPr/>
        <a:lstStyle/>
        <a:p>
          <a:endParaRPr lang="ru-RU"/>
        </a:p>
      </dgm:t>
    </dgm:pt>
    <dgm:pt modelId="{DC3AA7EF-5E6C-4997-A39F-92E979BDC50A}" type="pres">
      <dgm:prSet presAssocID="{4BAFC0F5-0A3D-4D3D-BC41-01A3E9D4CDB9}" presName="composite" presStyleCnt="0"/>
      <dgm:spPr/>
      <dgm:t>
        <a:bodyPr/>
        <a:lstStyle/>
        <a:p>
          <a:endParaRPr lang="ru-RU"/>
        </a:p>
      </dgm:t>
    </dgm:pt>
    <dgm:pt modelId="{55D5276B-FC3E-40C4-AFEB-434762E153E5}" type="pres">
      <dgm:prSet presAssocID="{4BAFC0F5-0A3D-4D3D-BC41-01A3E9D4CDB9}" presName="parentText" presStyleLbl="alignNode1" presStyleIdx="1" presStyleCnt="3" custScaleX="119628" custLinFactNeighborX="10481" custLinFactNeighborY="-31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B9483-4F01-4812-A0C7-2861D4B66F0E}" type="pres">
      <dgm:prSet presAssocID="{4BAFC0F5-0A3D-4D3D-BC41-01A3E9D4CDB9}" presName="descendantText" presStyleLbl="alignAcc1" presStyleIdx="1" presStyleCnt="3" custScaleX="88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06725-2D99-453A-A263-884400575FBD}" type="pres">
      <dgm:prSet presAssocID="{2A2572A3-7308-48CA-B4C7-F20009F2E637}" presName="sp" presStyleCnt="0"/>
      <dgm:spPr/>
      <dgm:t>
        <a:bodyPr/>
        <a:lstStyle/>
        <a:p>
          <a:endParaRPr lang="ru-RU"/>
        </a:p>
      </dgm:t>
    </dgm:pt>
    <dgm:pt modelId="{F23130AD-07C0-4D42-827F-1785ECDB21DE}" type="pres">
      <dgm:prSet presAssocID="{BA495776-4DAA-460E-A465-77E1483C9087}" presName="composite" presStyleCnt="0"/>
      <dgm:spPr/>
      <dgm:t>
        <a:bodyPr/>
        <a:lstStyle/>
        <a:p>
          <a:endParaRPr lang="ru-RU"/>
        </a:p>
      </dgm:t>
    </dgm:pt>
    <dgm:pt modelId="{F22C0E51-9D75-45F1-9283-C83731395F9B}" type="pres">
      <dgm:prSet presAssocID="{BA495776-4DAA-460E-A465-77E1483C9087}" presName="parentText" presStyleLbl="alignNode1" presStyleIdx="2" presStyleCnt="3" custScaleX="135055" custLinFactNeighborX="4853" custLinFactNeighborY="-2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B1B5D-5C34-4F4E-BDCF-9D5AD81CFF02}" type="pres">
      <dgm:prSet presAssocID="{BA495776-4DAA-460E-A465-77E1483C9087}" presName="descendantText" presStyleLbl="alignAcc1" presStyleIdx="2" presStyleCnt="3" custScaleX="85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B05336-AE9F-4C9B-957F-A306A457C719}" type="presOf" srcId="{C7CF766B-91BC-4428-99CF-63C34FCDBCFA}" destId="{1D6B1B5D-5C34-4F4E-BDCF-9D5AD81CFF02}" srcOrd="0" destOrd="1" presId="urn:microsoft.com/office/officeart/2005/8/layout/chevron2"/>
    <dgm:cxn modelId="{D55BB295-4A30-449F-94B0-84E60CB139F8}" srcId="{8FA17FA8-3DAC-4DBC-A938-6002622F5CA8}" destId="{AAD7ACEA-8330-461C-8448-E49D9831B04F}" srcOrd="0" destOrd="0" parTransId="{558516CF-DD60-4798-B53F-E8D5206897B6}" sibTransId="{3DB3E7EB-8254-40C9-836F-036E76BC98C5}"/>
    <dgm:cxn modelId="{57E6CE12-37BB-4CE6-BD62-249FD61C718E}" srcId="{AAD7ACEA-8330-461C-8448-E49D9831B04F}" destId="{142E1F3C-1A48-455B-97CC-683CFF1CC563}" srcOrd="1" destOrd="0" parTransId="{4D5532DB-5A58-4472-92C0-E74E996A2D63}" sibTransId="{00477AB3-C2F0-4703-9436-CF99952614FC}"/>
    <dgm:cxn modelId="{E822835C-72DC-4ED4-AE6B-D9DABCD06E1A}" type="presOf" srcId="{ADAA5405-A70D-4486-8613-689CC47F4946}" destId="{585B9483-4F01-4812-A0C7-2861D4B66F0E}" srcOrd="0" destOrd="0" presId="urn:microsoft.com/office/officeart/2005/8/layout/chevron2"/>
    <dgm:cxn modelId="{9F50E21E-E57D-4970-94EF-BF44D269EDBD}" type="presOf" srcId="{FA4EAE91-E6E8-474C-BDAB-064A4F4F123B}" destId="{1D6B1B5D-5C34-4F4E-BDCF-9D5AD81CFF02}" srcOrd="0" destOrd="3" presId="urn:microsoft.com/office/officeart/2005/8/layout/chevron2"/>
    <dgm:cxn modelId="{85E08DC3-8E83-4320-8542-5667E6F7EE11}" type="presOf" srcId="{B44CC11A-C79E-4A30-AE64-2B630D2FD7AC}" destId="{1D6B1B5D-5C34-4F4E-BDCF-9D5AD81CFF02}" srcOrd="0" destOrd="0" presId="urn:microsoft.com/office/officeart/2005/8/layout/chevron2"/>
    <dgm:cxn modelId="{C2BDAAC2-BA1C-4F5E-814D-3A23DFFE8E88}" type="presOf" srcId="{BA495776-4DAA-460E-A465-77E1483C9087}" destId="{F22C0E51-9D75-45F1-9283-C83731395F9B}" srcOrd="0" destOrd="0" presId="urn:microsoft.com/office/officeart/2005/8/layout/chevron2"/>
    <dgm:cxn modelId="{98CBEFF4-37B6-4C75-9904-C3C118868DE3}" type="presOf" srcId="{E2F670A5-4768-4286-8034-7B092E60489D}" destId="{585B9483-4F01-4812-A0C7-2861D4B66F0E}" srcOrd="0" destOrd="1" presId="urn:microsoft.com/office/officeart/2005/8/layout/chevron2"/>
    <dgm:cxn modelId="{2743535A-3E94-4594-BFA5-68769F743595}" type="presOf" srcId="{0A3B6347-B21A-4864-ACAD-761C52D13739}" destId="{1D6B1B5D-5C34-4F4E-BDCF-9D5AD81CFF02}" srcOrd="0" destOrd="2" presId="urn:microsoft.com/office/officeart/2005/8/layout/chevron2"/>
    <dgm:cxn modelId="{B6B68590-3A94-428A-A46D-AC66E459556F}" type="presOf" srcId="{142E1F3C-1A48-455B-97CC-683CFF1CC563}" destId="{EB12C5D5-48B9-47DA-BCDF-CC6377EB0CF3}" srcOrd="0" destOrd="1" presId="urn:microsoft.com/office/officeart/2005/8/layout/chevron2"/>
    <dgm:cxn modelId="{60CDEF34-F817-4C79-B064-CC04944C33B2}" srcId="{BA495776-4DAA-460E-A465-77E1483C9087}" destId="{FA4EAE91-E6E8-474C-BDAB-064A4F4F123B}" srcOrd="3" destOrd="0" parTransId="{3E0789D6-26A7-47FD-900D-5ADF3E87785E}" sibTransId="{19160110-AEA3-4269-B216-C1A169DED5FF}"/>
    <dgm:cxn modelId="{FFF7EDD2-1107-40D2-ACCD-8A1B6D039FCF}" srcId="{8FA17FA8-3DAC-4DBC-A938-6002622F5CA8}" destId="{BA495776-4DAA-460E-A465-77E1483C9087}" srcOrd="2" destOrd="0" parTransId="{D653336E-D0E0-41EF-8C21-164CF74127FD}" sibTransId="{CCE89713-4146-43B6-AC58-6AFE77314BDC}"/>
    <dgm:cxn modelId="{3E4ADE3B-8E6E-42FC-B841-09255FE948B5}" type="presOf" srcId="{7C08F20B-7F10-4D3A-BC57-CD956ECD1090}" destId="{585B9483-4F01-4812-A0C7-2861D4B66F0E}" srcOrd="0" destOrd="3" presId="urn:microsoft.com/office/officeart/2005/8/layout/chevron2"/>
    <dgm:cxn modelId="{BA17AEAB-6DD4-4AEB-AF92-E51908EB9DCD}" srcId="{4BAFC0F5-0A3D-4D3D-BC41-01A3E9D4CDB9}" destId="{0B73432D-5D05-432E-BFA7-4C87ADD0DE68}" srcOrd="2" destOrd="0" parTransId="{AFE3913A-00FA-4520-9567-77F62B0EC32C}" sibTransId="{2E75B64E-513C-4864-80B4-3CD5B2E68430}"/>
    <dgm:cxn modelId="{3E9B6638-ED65-44A3-9709-8ADA1C37C9AE}" srcId="{BA495776-4DAA-460E-A465-77E1483C9087}" destId="{0A3B6347-B21A-4864-ACAD-761C52D13739}" srcOrd="2" destOrd="0" parTransId="{A4BC12C9-1329-4A94-888B-236189808BF1}" sibTransId="{717A4697-A09B-494B-912F-81EEA239F86E}"/>
    <dgm:cxn modelId="{6D1F725E-B297-4F09-8253-6F8671CFD3E6}" srcId="{BA495776-4DAA-460E-A465-77E1483C9087}" destId="{C7CF766B-91BC-4428-99CF-63C34FCDBCFA}" srcOrd="1" destOrd="0" parTransId="{6189C459-8B13-4E10-86A7-1D35E769E63A}" sibTransId="{60012554-9135-4228-9503-753DB50A0B38}"/>
    <dgm:cxn modelId="{1F06B7B6-1372-4E7B-84EA-F1DFF66A6FB7}" srcId="{AAD7ACEA-8330-461C-8448-E49D9831B04F}" destId="{8FC8314A-6DDD-42AC-BD48-118370BEAD3A}" srcOrd="2" destOrd="0" parTransId="{4F9B07F1-3F9B-42C7-ADB1-111D5B3CFFAF}" sibTransId="{73D06F66-2BFE-4001-A355-3939E066033A}"/>
    <dgm:cxn modelId="{07018529-FF4F-4DC3-B954-E28B0EA5EAE5}" srcId="{BA495776-4DAA-460E-A465-77E1483C9087}" destId="{B44CC11A-C79E-4A30-AE64-2B630D2FD7AC}" srcOrd="0" destOrd="0" parTransId="{5CD52AAE-77E1-46BC-89D4-8674729ADEAB}" sibTransId="{6C3248C4-F4D4-4DF0-8CED-849E4ABF28E0}"/>
    <dgm:cxn modelId="{45E0B832-BDB7-4AF8-8825-5A12F2B34EEB}" type="presOf" srcId="{8FA17FA8-3DAC-4DBC-A938-6002622F5CA8}" destId="{F4208679-4722-4399-A6E8-7AF9395219E3}" srcOrd="0" destOrd="0" presId="urn:microsoft.com/office/officeart/2005/8/layout/chevron2"/>
    <dgm:cxn modelId="{AF637716-0507-404B-8A9B-1280244827F8}" srcId="{AAD7ACEA-8330-461C-8448-E49D9831B04F}" destId="{542A1C06-6495-4E94-82C4-54915CE56D4A}" srcOrd="0" destOrd="0" parTransId="{85BBF738-40AF-402D-BA65-7542A3D41861}" sibTransId="{D12D68EF-F1A9-48D3-8021-4C0EF8CAC376}"/>
    <dgm:cxn modelId="{399A6A53-A69B-4F9B-B130-6152376B91C5}" srcId="{4BAFC0F5-0A3D-4D3D-BC41-01A3E9D4CDB9}" destId="{ADAA5405-A70D-4486-8613-689CC47F4946}" srcOrd="0" destOrd="0" parTransId="{440D559B-18CC-48FE-9277-40F10D39E674}" sibTransId="{A126F68E-50A6-4F56-9936-EE9B1A6B2520}"/>
    <dgm:cxn modelId="{227BE5B8-5607-4E03-A066-1A439429B79F}" srcId="{4BAFC0F5-0A3D-4D3D-BC41-01A3E9D4CDB9}" destId="{E2F670A5-4768-4286-8034-7B092E60489D}" srcOrd="1" destOrd="0" parTransId="{3081ED64-B6EC-491C-AAE5-81986C276BFF}" sibTransId="{E75EEE79-9015-4781-941D-FFC295335727}"/>
    <dgm:cxn modelId="{1E59B265-5DA3-4439-8B5F-743463D41CEB}" type="presOf" srcId="{AAD7ACEA-8330-461C-8448-E49D9831B04F}" destId="{6C4BC412-68F7-48AC-8F7C-5CA5C4354956}" srcOrd="0" destOrd="0" presId="urn:microsoft.com/office/officeart/2005/8/layout/chevron2"/>
    <dgm:cxn modelId="{DF96E3D2-38D4-4140-9E7B-ED61DD8CEFE7}" srcId="{8FA17FA8-3DAC-4DBC-A938-6002622F5CA8}" destId="{4BAFC0F5-0A3D-4D3D-BC41-01A3E9D4CDB9}" srcOrd="1" destOrd="0" parTransId="{FB714976-BDE4-4FE0-9A8C-C17F51809021}" sibTransId="{2A2572A3-7308-48CA-B4C7-F20009F2E637}"/>
    <dgm:cxn modelId="{A078B728-5F1D-4005-9C39-3EC327EA2EF2}" type="presOf" srcId="{542A1C06-6495-4E94-82C4-54915CE56D4A}" destId="{EB12C5D5-48B9-47DA-BCDF-CC6377EB0CF3}" srcOrd="0" destOrd="0" presId="urn:microsoft.com/office/officeart/2005/8/layout/chevron2"/>
    <dgm:cxn modelId="{6707F725-69B4-4BC0-880D-C7F4A81B9882}" srcId="{4BAFC0F5-0A3D-4D3D-BC41-01A3E9D4CDB9}" destId="{7C08F20B-7F10-4D3A-BC57-CD956ECD1090}" srcOrd="3" destOrd="0" parTransId="{32C1E7F7-7B13-4C54-BFB5-406549C7B473}" sibTransId="{763E0B6D-8623-4F6E-A646-A0ECA416C4B6}"/>
    <dgm:cxn modelId="{047E8F99-BEBD-47F3-954C-E8577DB91B90}" type="presOf" srcId="{4BAFC0F5-0A3D-4D3D-BC41-01A3E9D4CDB9}" destId="{55D5276B-FC3E-40C4-AFEB-434762E153E5}" srcOrd="0" destOrd="0" presId="urn:microsoft.com/office/officeart/2005/8/layout/chevron2"/>
    <dgm:cxn modelId="{C86F68C8-45D6-4920-BEE0-FE72B84E3162}" type="presOf" srcId="{0B73432D-5D05-432E-BFA7-4C87ADD0DE68}" destId="{585B9483-4F01-4812-A0C7-2861D4B66F0E}" srcOrd="0" destOrd="2" presId="urn:microsoft.com/office/officeart/2005/8/layout/chevron2"/>
    <dgm:cxn modelId="{ECBF590A-94DF-4F37-BFF6-383F47145F9C}" type="presOf" srcId="{8FC8314A-6DDD-42AC-BD48-118370BEAD3A}" destId="{EB12C5D5-48B9-47DA-BCDF-CC6377EB0CF3}" srcOrd="0" destOrd="2" presId="urn:microsoft.com/office/officeart/2005/8/layout/chevron2"/>
    <dgm:cxn modelId="{30E434C0-DEA7-4DE8-8133-6A8D54C34621}" type="presParOf" srcId="{F4208679-4722-4399-A6E8-7AF9395219E3}" destId="{2363EF37-5330-41B1-BF8C-3A50C361049B}" srcOrd="0" destOrd="0" presId="urn:microsoft.com/office/officeart/2005/8/layout/chevron2"/>
    <dgm:cxn modelId="{666570C6-4605-4CB3-8C7F-138E1FA300CF}" type="presParOf" srcId="{2363EF37-5330-41B1-BF8C-3A50C361049B}" destId="{6C4BC412-68F7-48AC-8F7C-5CA5C4354956}" srcOrd="0" destOrd="0" presId="urn:microsoft.com/office/officeart/2005/8/layout/chevron2"/>
    <dgm:cxn modelId="{35BA73CD-64FC-4B80-9184-27EB35539131}" type="presParOf" srcId="{2363EF37-5330-41B1-BF8C-3A50C361049B}" destId="{EB12C5D5-48B9-47DA-BCDF-CC6377EB0CF3}" srcOrd="1" destOrd="0" presId="urn:microsoft.com/office/officeart/2005/8/layout/chevron2"/>
    <dgm:cxn modelId="{CC1A3074-6383-4F0C-8677-B4F01A385BC2}" type="presParOf" srcId="{F4208679-4722-4399-A6E8-7AF9395219E3}" destId="{C00C0660-E421-40B1-A852-9FD188D64A45}" srcOrd="1" destOrd="0" presId="urn:microsoft.com/office/officeart/2005/8/layout/chevron2"/>
    <dgm:cxn modelId="{FEAEE919-099D-440B-8555-E1C9342AA4D8}" type="presParOf" srcId="{F4208679-4722-4399-A6E8-7AF9395219E3}" destId="{DC3AA7EF-5E6C-4997-A39F-92E979BDC50A}" srcOrd="2" destOrd="0" presId="urn:microsoft.com/office/officeart/2005/8/layout/chevron2"/>
    <dgm:cxn modelId="{D8D10E0F-8556-443E-BAFA-B112B34785CD}" type="presParOf" srcId="{DC3AA7EF-5E6C-4997-A39F-92E979BDC50A}" destId="{55D5276B-FC3E-40C4-AFEB-434762E153E5}" srcOrd="0" destOrd="0" presId="urn:microsoft.com/office/officeart/2005/8/layout/chevron2"/>
    <dgm:cxn modelId="{1C9C2EDF-B7E3-471E-A605-902FE7C0AF7B}" type="presParOf" srcId="{DC3AA7EF-5E6C-4997-A39F-92E979BDC50A}" destId="{585B9483-4F01-4812-A0C7-2861D4B66F0E}" srcOrd="1" destOrd="0" presId="urn:microsoft.com/office/officeart/2005/8/layout/chevron2"/>
    <dgm:cxn modelId="{33E33B14-D45D-4B8B-B494-A940ABEAD1AD}" type="presParOf" srcId="{F4208679-4722-4399-A6E8-7AF9395219E3}" destId="{3A606725-2D99-453A-A263-884400575FBD}" srcOrd="3" destOrd="0" presId="urn:microsoft.com/office/officeart/2005/8/layout/chevron2"/>
    <dgm:cxn modelId="{BE1934E3-75EC-4253-B129-0D0A240FB888}" type="presParOf" srcId="{F4208679-4722-4399-A6E8-7AF9395219E3}" destId="{F23130AD-07C0-4D42-827F-1785ECDB21DE}" srcOrd="4" destOrd="0" presId="urn:microsoft.com/office/officeart/2005/8/layout/chevron2"/>
    <dgm:cxn modelId="{0F06EA67-BE87-4A87-824D-2F949C45DE39}" type="presParOf" srcId="{F23130AD-07C0-4D42-827F-1785ECDB21DE}" destId="{F22C0E51-9D75-45F1-9283-C83731395F9B}" srcOrd="0" destOrd="0" presId="urn:microsoft.com/office/officeart/2005/8/layout/chevron2"/>
    <dgm:cxn modelId="{CE8C020F-E139-49E2-8258-F9A57C28AE41}" type="presParOf" srcId="{F23130AD-07C0-4D42-827F-1785ECDB21DE}" destId="{1D6B1B5D-5C34-4F4E-BDCF-9D5AD81CFF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304D73-4213-436B-ABBB-9A868277EE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CDEB4-DF3E-40CF-817D-7DBF7BE662B0}">
      <dgm:prSet phldrT="[Текст]" custT="1"/>
      <dgm:spPr/>
      <dgm:t>
        <a:bodyPr/>
        <a:lstStyle/>
        <a:p>
          <a:r>
            <a:rPr lang="ru-RU" sz="1600" dirty="0" smtClean="0"/>
            <a:t>Степ-гимнастика</a:t>
          </a:r>
          <a:endParaRPr lang="ru-RU" sz="1600" dirty="0"/>
        </a:p>
      </dgm:t>
    </dgm:pt>
    <dgm:pt modelId="{222DB5B1-F388-495B-ADE3-971EA1765B8B}" type="parTrans" cxnId="{81BD561C-58F9-44C6-911C-CA4D3D52DA6F}">
      <dgm:prSet/>
      <dgm:spPr/>
      <dgm:t>
        <a:bodyPr/>
        <a:lstStyle/>
        <a:p>
          <a:endParaRPr lang="ru-RU"/>
        </a:p>
      </dgm:t>
    </dgm:pt>
    <dgm:pt modelId="{120C1139-D9DD-4F9B-B572-507154EFB736}" type="sibTrans" cxnId="{81BD561C-58F9-44C6-911C-CA4D3D52DA6F}">
      <dgm:prSet/>
      <dgm:spPr/>
      <dgm:t>
        <a:bodyPr/>
        <a:lstStyle/>
        <a:p>
          <a:endParaRPr lang="ru-RU"/>
        </a:p>
      </dgm:t>
    </dgm:pt>
    <dgm:pt modelId="{1371D51C-34CA-425E-A370-2394860833ED}">
      <dgm:prSet phldrT="[Текст]" custT="1"/>
      <dgm:spPr/>
      <dgm:t>
        <a:bodyPr/>
        <a:lstStyle/>
        <a:p>
          <a:r>
            <a:rPr lang="ru-RU" sz="1600" dirty="0" smtClean="0"/>
            <a:t>Формировать двигательные действия и развивать физические качества</a:t>
          </a:r>
          <a:endParaRPr lang="ru-RU" sz="1600" dirty="0"/>
        </a:p>
      </dgm:t>
    </dgm:pt>
    <dgm:pt modelId="{E8A25755-AFB4-45AD-9219-2B0829E8FEC5}" type="parTrans" cxnId="{18868DE9-23AD-4A4E-BBB5-6861583E864B}">
      <dgm:prSet/>
      <dgm:spPr/>
      <dgm:t>
        <a:bodyPr/>
        <a:lstStyle/>
        <a:p>
          <a:endParaRPr lang="ru-RU"/>
        </a:p>
      </dgm:t>
    </dgm:pt>
    <dgm:pt modelId="{8666F177-A9D5-46BA-8C1E-058A2BE1080F}" type="sibTrans" cxnId="{18868DE9-23AD-4A4E-BBB5-6861583E864B}">
      <dgm:prSet/>
      <dgm:spPr/>
      <dgm:t>
        <a:bodyPr/>
        <a:lstStyle/>
        <a:p>
          <a:endParaRPr lang="ru-RU"/>
        </a:p>
      </dgm:t>
    </dgm:pt>
    <dgm:pt modelId="{2D927572-3602-48D0-8489-D6BCA3570F8C}">
      <dgm:prSet phldrT="[Текст]" custT="1"/>
      <dgm:spPr/>
      <dgm:t>
        <a:bodyPr/>
        <a:lstStyle/>
        <a:p>
          <a:r>
            <a:rPr lang="ru-RU" sz="1600" dirty="0" smtClean="0"/>
            <a:t>Корригирующая гимнастика</a:t>
          </a:r>
          <a:endParaRPr lang="ru-RU" sz="1600" dirty="0"/>
        </a:p>
      </dgm:t>
    </dgm:pt>
    <dgm:pt modelId="{8E77A5D1-02C4-4A73-A26A-1863AF13424A}" type="parTrans" cxnId="{0D190F76-E4DF-4AA3-AB64-C01B15419616}">
      <dgm:prSet/>
      <dgm:spPr/>
      <dgm:t>
        <a:bodyPr/>
        <a:lstStyle/>
        <a:p>
          <a:endParaRPr lang="ru-RU"/>
        </a:p>
      </dgm:t>
    </dgm:pt>
    <dgm:pt modelId="{41A8B352-313D-4C9F-82AC-CB3646788AD8}" type="sibTrans" cxnId="{0D190F76-E4DF-4AA3-AB64-C01B15419616}">
      <dgm:prSet/>
      <dgm:spPr/>
      <dgm:t>
        <a:bodyPr/>
        <a:lstStyle/>
        <a:p>
          <a:endParaRPr lang="ru-RU"/>
        </a:p>
      </dgm:t>
    </dgm:pt>
    <dgm:pt modelId="{71B5A0A0-6B9D-486C-8860-C38D0596FB76}">
      <dgm:prSet phldrT="[Текст]" custT="1"/>
      <dgm:spPr/>
      <dgm:t>
        <a:bodyPr/>
        <a:lstStyle/>
        <a:p>
          <a:r>
            <a:rPr lang="ru-RU" sz="1600" dirty="0" smtClean="0"/>
            <a:t>Избирательно воздействовать  на организм ребёнка</a:t>
          </a:r>
          <a:endParaRPr lang="ru-RU" sz="1600" dirty="0"/>
        </a:p>
      </dgm:t>
    </dgm:pt>
    <dgm:pt modelId="{528A5D43-4F2E-40E2-B9A2-133DEDE963C5}" type="parTrans" cxnId="{C602F422-31BB-4A07-8BC3-9EBF6003CD06}">
      <dgm:prSet/>
      <dgm:spPr/>
      <dgm:t>
        <a:bodyPr/>
        <a:lstStyle/>
        <a:p>
          <a:endParaRPr lang="ru-RU"/>
        </a:p>
      </dgm:t>
    </dgm:pt>
    <dgm:pt modelId="{0279FDBD-4811-43A1-BCDB-83553ECC7413}" type="sibTrans" cxnId="{C602F422-31BB-4A07-8BC3-9EBF6003CD06}">
      <dgm:prSet/>
      <dgm:spPr/>
      <dgm:t>
        <a:bodyPr/>
        <a:lstStyle/>
        <a:p>
          <a:endParaRPr lang="ru-RU"/>
        </a:p>
      </dgm:t>
    </dgm:pt>
    <dgm:pt modelId="{F342C4BE-DCFE-4E58-9A6A-3F4E2743BBA8}">
      <dgm:prSet phldrT="[Текст]" custT="1"/>
      <dgm:spPr/>
      <dgm:t>
        <a:bodyPr/>
        <a:lstStyle/>
        <a:p>
          <a:r>
            <a:rPr lang="ru-RU" sz="1600" dirty="0" smtClean="0"/>
            <a:t>Развивать внимательность, координационные способности, гибкость</a:t>
          </a:r>
          <a:endParaRPr lang="ru-RU" sz="1600" dirty="0"/>
        </a:p>
      </dgm:t>
    </dgm:pt>
    <dgm:pt modelId="{8EAFB185-39D6-41C4-AA02-CDFF37686E41}" type="parTrans" cxnId="{573BEA50-0807-4264-8900-4E7CBBAC97F2}">
      <dgm:prSet/>
      <dgm:spPr/>
      <dgm:t>
        <a:bodyPr/>
        <a:lstStyle/>
        <a:p>
          <a:endParaRPr lang="ru-RU"/>
        </a:p>
      </dgm:t>
    </dgm:pt>
    <dgm:pt modelId="{D70A06EB-7FF6-4106-8E00-40C5DB9C5F3C}" type="sibTrans" cxnId="{573BEA50-0807-4264-8900-4E7CBBAC97F2}">
      <dgm:prSet/>
      <dgm:spPr/>
      <dgm:t>
        <a:bodyPr/>
        <a:lstStyle/>
        <a:p>
          <a:endParaRPr lang="ru-RU"/>
        </a:p>
      </dgm:t>
    </dgm:pt>
    <dgm:pt modelId="{2FA40CEE-C2CB-4EE3-8855-6986C19F7104}">
      <dgm:prSet phldrT="[Текст]" custT="1"/>
      <dgm:spPr/>
      <dgm:t>
        <a:bodyPr/>
        <a:lstStyle/>
        <a:p>
          <a:r>
            <a:rPr lang="ru-RU" sz="1600" dirty="0" smtClean="0"/>
            <a:t>Формировать правильную осанку и музыкально-двигательные способности</a:t>
          </a:r>
          <a:endParaRPr lang="ru-RU" sz="1600" dirty="0"/>
        </a:p>
      </dgm:t>
    </dgm:pt>
    <dgm:pt modelId="{1C6B178C-BCA6-4E08-ABB3-A848A15DCD60}" type="parTrans" cxnId="{5CA1B052-5F24-42D0-9724-3BC953446138}">
      <dgm:prSet/>
      <dgm:spPr/>
      <dgm:t>
        <a:bodyPr/>
        <a:lstStyle/>
        <a:p>
          <a:endParaRPr lang="ru-RU"/>
        </a:p>
      </dgm:t>
    </dgm:pt>
    <dgm:pt modelId="{F04D9CE4-0D46-40FE-8782-C6F4F7B6E78A}" type="sibTrans" cxnId="{5CA1B052-5F24-42D0-9724-3BC953446138}">
      <dgm:prSet/>
      <dgm:spPr/>
      <dgm:t>
        <a:bodyPr/>
        <a:lstStyle/>
        <a:p>
          <a:endParaRPr lang="ru-RU"/>
        </a:p>
      </dgm:t>
    </dgm:pt>
    <dgm:pt modelId="{CF4D956F-BF1A-4F99-B273-6B2126A012E9}">
      <dgm:prSet phldrT="[Текст]" custT="1"/>
      <dgm:spPr/>
      <dgm:t>
        <a:bodyPr/>
        <a:lstStyle/>
        <a:p>
          <a:r>
            <a:rPr lang="ru-RU" sz="1600" dirty="0" smtClean="0"/>
            <a:t>Развить основные функций стоп</a:t>
          </a:r>
          <a:endParaRPr lang="ru-RU" sz="1600" dirty="0"/>
        </a:p>
      </dgm:t>
    </dgm:pt>
    <dgm:pt modelId="{869F7C42-0A62-441E-92F7-6EC4636FE7B4}" type="parTrans" cxnId="{BFEEDBC1-D11E-4C3F-B3D5-1E1417361A9D}">
      <dgm:prSet/>
      <dgm:spPr/>
      <dgm:t>
        <a:bodyPr/>
        <a:lstStyle/>
        <a:p>
          <a:endParaRPr lang="ru-RU"/>
        </a:p>
      </dgm:t>
    </dgm:pt>
    <dgm:pt modelId="{AC968E4A-97E3-4D57-A146-FCD71A1569FE}" type="sibTrans" cxnId="{BFEEDBC1-D11E-4C3F-B3D5-1E1417361A9D}">
      <dgm:prSet/>
      <dgm:spPr/>
      <dgm:t>
        <a:bodyPr/>
        <a:lstStyle/>
        <a:p>
          <a:endParaRPr lang="ru-RU"/>
        </a:p>
      </dgm:t>
    </dgm:pt>
    <dgm:pt modelId="{967CF28A-8A46-4E7B-AD00-6FDBF450DAC7}">
      <dgm:prSet phldrT="[Текст]" custT="1"/>
      <dgm:spPr/>
      <dgm:t>
        <a:bodyPr/>
        <a:lstStyle/>
        <a:p>
          <a:r>
            <a:rPr lang="ru-RU" sz="1600" dirty="0" smtClean="0"/>
            <a:t>Увеличить подвижность в суставах стоп</a:t>
          </a:r>
          <a:endParaRPr lang="ru-RU" sz="1600" dirty="0"/>
        </a:p>
      </dgm:t>
    </dgm:pt>
    <dgm:pt modelId="{261627B8-382E-442A-8A0C-0CF527792C01}" type="parTrans" cxnId="{418199A3-1BC9-4983-85BD-E4045A039F2A}">
      <dgm:prSet/>
      <dgm:spPr/>
      <dgm:t>
        <a:bodyPr/>
        <a:lstStyle/>
        <a:p>
          <a:endParaRPr lang="ru-RU"/>
        </a:p>
      </dgm:t>
    </dgm:pt>
    <dgm:pt modelId="{CA1C09BE-39FA-4FB1-B9F5-C9243655A57F}" type="sibTrans" cxnId="{418199A3-1BC9-4983-85BD-E4045A039F2A}">
      <dgm:prSet/>
      <dgm:spPr/>
      <dgm:t>
        <a:bodyPr/>
        <a:lstStyle/>
        <a:p>
          <a:endParaRPr lang="ru-RU"/>
        </a:p>
      </dgm:t>
    </dgm:pt>
    <dgm:pt modelId="{5B74A1EF-B20E-41CC-A1CD-AD188958ED32}">
      <dgm:prSet phldrT="[Текст]" custT="1"/>
      <dgm:spPr/>
      <dgm:t>
        <a:bodyPr/>
        <a:lstStyle/>
        <a:p>
          <a:r>
            <a:rPr lang="ru-RU" sz="1600" dirty="0" smtClean="0"/>
            <a:t>Улучшить кровообращения стоп</a:t>
          </a:r>
          <a:endParaRPr lang="ru-RU" sz="1600" dirty="0"/>
        </a:p>
      </dgm:t>
    </dgm:pt>
    <dgm:pt modelId="{FCD0E8E8-FD7B-410E-9467-B79B6A587F2A}" type="parTrans" cxnId="{6A0E38AC-E63C-4101-A5F7-84863504B6C4}">
      <dgm:prSet/>
      <dgm:spPr/>
      <dgm:t>
        <a:bodyPr/>
        <a:lstStyle/>
        <a:p>
          <a:endParaRPr lang="ru-RU"/>
        </a:p>
      </dgm:t>
    </dgm:pt>
    <dgm:pt modelId="{67E9F1ED-AC81-46AD-8B81-DEF23FA2AE73}" type="sibTrans" cxnId="{6A0E38AC-E63C-4101-A5F7-84863504B6C4}">
      <dgm:prSet/>
      <dgm:spPr/>
      <dgm:t>
        <a:bodyPr/>
        <a:lstStyle/>
        <a:p>
          <a:endParaRPr lang="ru-RU"/>
        </a:p>
      </dgm:t>
    </dgm:pt>
    <dgm:pt modelId="{77472A6D-C918-4D8A-AD0D-DED320C343A0}">
      <dgm:prSet phldrT="[Текст]" custT="1"/>
      <dgm:spPr/>
      <dgm:t>
        <a:bodyPr/>
        <a:lstStyle/>
        <a:p>
          <a:r>
            <a:rPr lang="ru-RU" sz="1600" dirty="0" smtClean="0"/>
            <a:t>Улучшить координацию движений</a:t>
          </a:r>
          <a:endParaRPr lang="ru-RU" sz="1600" dirty="0"/>
        </a:p>
      </dgm:t>
    </dgm:pt>
    <dgm:pt modelId="{5003365F-522D-4D6C-AAFC-C26C5654342C}" type="parTrans" cxnId="{C81B883D-9F7C-468B-9FBA-4E629D5DEE36}">
      <dgm:prSet/>
      <dgm:spPr/>
      <dgm:t>
        <a:bodyPr/>
        <a:lstStyle/>
        <a:p>
          <a:endParaRPr lang="ru-RU"/>
        </a:p>
      </dgm:t>
    </dgm:pt>
    <dgm:pt modelId="{8F96FBB0-8983-45C7-98AB-196C0BA00B71}" type="sibTrans" cxnId="{C81B883D-9F7C-468B-9FBA-4E629D5DEE36}">
      <dgm:prSet/>
      <dgm:spPr/>
      <dgm:t>
        <a:bodyPr/>
        <a:lstStyle/>
        <a:p>
          <a:endParaRPr lang="ru-RU"/>
        </a:p>
      </dgm:t>
    </dgm:pt>
    <dgm:pt modelId="{0EAB5A0A-7A30-47A1-A1B2-6959E2937EC4}">
      <dgm:prSet custT="1"/>
      <dgm:spPr/>
      <dgm:t>
        <a:bodyPr/>
        <a:lstStyle/>
        <a:p>
          <a:r>
            <a:rPr lang="ru-RU" sz="1600" dirty="0" smtClean="0"/>
            <a:t>Пальчиковые игры</a:t>
          </a:r>
          <a:endParaRPr lang="ru-RU" sz="1600" dirty="0"/>
        </a:p>
      </dgm:t>
    </dgm:pt>
    <dgm:pt modelId="{66848E24-6420-469D-BD03-1CD6FC9EC6F9}" type="parTrans" cxnId="{B842055B-92C7-4603-B41C-D2D59D95F028}">
      <dgm:prSet/>
      <dgm:spPr/>
      <dgm:t>
        <a:bodyPr/>
        <a:lstStyle/>
        <a:p>
          <a:endParaRPr lang="ru-RU"/>
        </a:p>
      </dgm:t>
    </dgm:pt>
    <dgm:pt modelId="{B54E06B1-251C-4ED7-AFE3-C8028CFBA7A1}" type="sibTrans" cxnId="{B842055B-92C7-4603-B41C-D2D59D95F028}">
      <dgm:prSet/>
      <dgm:spPr/>
      <dgm:t>
        <a:bodyPr/>
        <a:lstStyle/>
        <a:p>
          <a:endParaRPr lang="ru-RU"/>
        </a:p>
      </dgm:t>
    </dgm:pt>
    <dgm:pt modelId="{71AABB91-FA8C-442F-8C7E-092B7348377D}">
      <dgm:prSet custT="1"/>
      <dgm:spPr/>
      <dgm:t>
        <a:bodyPr/>
        <a:lstStyle/>
        <a:p>
          <a:r>
            <a:rPr lang="ru-RU" sz="1600" dirty="0" smtClean="0"/>
            <a:t>Способствовать развитию ловкости пальцев, координации движений</a:t>
          </a:r>
          <a:endParaRPr lang="ru-RU" sz="1600" dirty="0"/>
        </a:p>
      </dgm:t>
    </dgm:pt>
    <dgm:pt modelId="{E7AF701B-A80E-4124-823D-823172C02A0F}" type="parTrans" cxnId="{66C9AD0D-DFAE-4D29-8530-6D0C37E8BEA1}">
      <dgm:prSet/>
      <dgm:spPr/>
      <dgm:t>
        <a:bodyPr/>
        <a:lstStyle/>
        <a:p>
          <a:endParaRPr lang="ru-RU"/>
        </a:p>
      </dgm:t>
    </dgm:pt>
    <dgm:pt modelId="{420B47F7-4DBC-4FC8-962F-4E579C8A7807}" type="sibTrans" cxnId="{66C9AD0D-DFAE-4D29-8530-6D0C37E8BEA1}">
      <dgm:prSet/>
      <dgm:spPr/>
      <dgm:t>
        <a:bodyPr/>
        <a:lstStyle/>
        <a:p>
          <a:endParaRPr lang="ru-RU"/>
        </a:p>
      </dgm:t>
    </dgm:pt>
    <dgm:pt modelId="{70212144-15E4-4DA4-99E7-9D5EC767B02D}">
      <dgm:prSet custT="1"/>
      <dgm:spPr/>
      <dgm:t>
        <a:bodyPr/>
        <a:lstStyle/>
        <a:p>
          <a:r>
            <a:rPr lang="ru-RU" sz="1600" dirty="0" smtClean="0"/>
            <a:t>Развить внимание и память, воображение</a:t>
          </a:r>
          <a:endParaRPr lang="ru-RU" sz="1600" dirty="0"/>
        </a:p>
      </dgm:t>
    </dgm:pt>
    <dgm:pt modelId="{03E6C170-E790-421E-98BF-BD83C03F9440}" type="parTrans" cxnId="{67BC097B-E799-42A2-B226-56FB73697659}">
      <dgm:prSet/>
      <dgm:spPr/>
      <dgm:t>
        <a:bodyPr/>
        <a:lstStyle/>
        <a:p>
          <a:endParaRPr lang="ru-RU"/>
        </a:p>
      </dgm:t>
    </dgm:pt>
    <dgm:pt modelId="{FF0195AD-3919-4B1E-A2AA-C4E9F1F4AB30}" type="sibTrans" cxnId="{67BC097B-E799-42A2-B226-56FB73697659}">
      <dgm:prSet/>
      <dgm:spPr/>
      <dgm:t>
        <a:bodyPr/>
        <a:lstStyle/>
        <a:p>
          <a:endParaRPr lang="ru-RU"/>
        </a:p>
      </dgm:t>
    </dgm:pt>
    <dgm:pt modelId="{1D9C0EBF-EACD-4D19-A743-9EFB7D245BBF}">
      <dgm:prSet custT="1"/>
      <dgm:spPr/>
      <dgm:t>
        <a:bodyPr/>
        <a:lstStyle/>
        <a:p>
          <a:r>
            <a:rPr lang="ru-RU" sz="1600" dirty="0" smtClean="0"/>
            <a:t>Активизировать речевые центры</a:t>
          </a:r>
          <a:endParaRPr lang="ru-RU" sz="1600" dirty="0"/>
        </a:p>
      </dgm:t>
    </dgm:pt>
    <dgm:pt modelId="{64FFB44E-D3FD-4475-A861-5C2F3010C766}" type="parTrans" cxnId="{A405E17D-B30D-42DB-9181-5D29488EA644}">
      <dgm:prSet/>
      <dgm:spPr/>
      <dgm:t>
        <a:bodyPr/>
        <a:lstStyle/>
        <a:p>
          <a:endParaRPr lang="ru-RU"/>
        </a:p>
      </dgm:t>
    </dgm:pt>
    <dgm:pt modelId="{9474AF67-63F8-4186-8A5F-41B82D5BCEDD}" type="sibTrans" cxnId="{A405E17D-B30D-42DB-9181-5D29488EA644}">
      <dgm:prSet/>
      <dgm:spPr/>
      <dgm:t>
        <a:bodyPr/>
        <a:lstStyle/>
        <a:p>
          <a:endParaRPr lang="ru-RU"/>
        </a:p>
      </dgm:t>
    </dgm:pt>
    <dgm:pt modelId="{35A1CC2A-73E8-4B85-9B2B-707F6324A263}">
      <dgm:prSet custT="1"/>
      <dgm:spPr/>
      <dgm:t>
        <a:bodyPr/>
        <a:lstStyle/>
        <a:p>
          <a:r>
            <a:rPr lang="ru-RU" sz="1600" dirty="0" smtClean="0"/>
            <a:t>Создать позитивную атмосферу в группе</a:t>
          </a:r>
          <a:endParaRPr lang="ru-RU" sz="1600" dirty="0"/>
        </a:p>
      </dgm:t>
    </dgm:pt>
    <dgm:pt modelId="{133438AC-AFF5-4424-BE93-0B1A1D2E4EA8}" type="parTrans" cxnId="{C7CC651D-AA06-4B9B-AD0E-5D0D1B216B9D}">
      <dgm:prSet/>
      <dgm:spPr/>
      <dgm:t>
        <a:bodyPr/>
        <a:lstStyle/>
        <a:p>
          <a:endParaRPr lang="ru-RU"/>
        </a:p>
      </dgm:t>
    </dgm:pt>
    <dgm:pt modelId="{19FC6EA3-6F8E-4685-9A11-CBF9C53D097F}" type="sibTrans" cxnId="{C7CC651D-AA06-4B9B-AD0E-5D0D1B216B9D}">
      <dgm:prSet/>
      <dgm:spPr/>
      <dgm:t>
        <a:bodyPr/>
        <a:lstStyle/>
        <a:p>
          <a:endParaRPr lang="ru-RU"/>
        </a:p>
      </dgm:t>
    </dgm:pt>
    <dgm:pt modelId="{33F09499-8CC7-456E-82AB-5FBB030C4853}">
      <dgm:prSet custT="1"/>
      <dgm:spPr/>
      <dgm:t>
        <a:bodyPr/>
        <a:lstStyle/>
        <a:p>
          <a:r>
            <a:rPr lang="ru-RU" sz="1600" dirty="0" smtClean="0"/>
            <a:t>Совершенствовать  мелкую  моторику  рук</a:t>
          </a:r>
          <a:endParaRPr lang="ru-RU" sz="1600" dirty="0"/>
        </a:p>
      </dgm:t>
    </dgm:pt>
    <dgm:pt modelId="{3515FF58-B269-4D18-A24A-E5A9B55534B8}" type="parTrans" cxnId="{CDA1E56D-5C25-4B71-931E-30A4CDD4A9BB}">
      <dgm:prSet/>
      <dgm:spPr/>
      <dgm:t>
        <a:bodyPr/>
        <a:lstStyle/>
        <a:p>
          <a:endParaRPr lang="ru-RU"/>
        </a:p>
      </dgm:t>
    </dgm:pt>
    <dgm:pt modelId="{FC131063-DB15-4AA6-8A14-19468E5EB75B}" type="sibTrans" cxnId="{CDA1E56D-5C25-4B71-931E-30A4CDD4A9BB}">
      <dgm:prSet/>
      <dgm:spPr/>
      <dgm:t>
        <a:bodyPr/>
        <a:lstStyle/>
        <a:p>
          <a:endParaRPr lang="ru-RU"/>
        </a:p>
      </dgm:t>
    </dgm:pt>
    <dgm:pt modelId="{842FF53D-70C1-43C5-8284-27188C430B39}" type="pres">
      <dgm:prSet presAssocID="{52304D73-4213-436B-ABBB-9A868277EE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A5CF69-9462-489E-BB2E-24571A9AACEB}" type="pres">
      <dgm:prSet presAssocID="{BC1CDEB4-DF3E-40CF-817D-7DBF7BE662B0}" presName="composite" presStyleCnt="0"/>
      <dgm:spPr/>
    </dgm:pt>
    <dgm:pt modelId="{7F220D77-2EDC-4083-8C86-165C2DC846D1}" type="pres">
      <dgm:prSet presAssocID="{BC1CDEB4-DF3E-40CF-817D-7DBF7BE662B0}" presName="parentText" presStyleLbl="alignNode1" presStyleIdx="0" presStyleCnt="3" custLinFactNeighborX="5922" custLinFactNeighborY="-13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2506F-B895-4C2E-845C-A01AEA78BCFB}" type="pres">
      <dgm:prSet presAssocID="{BC1CDEB4-DF3E-40CF-817D-7DBF7BE662B0}" presName="descendantText" presStyleLbl="alignAcc1" presStyleIdx="0" presStyleCnt="3" custScaleX="92223" custScaleY="15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BBE0B-247D-49A3-B070-59475CC3C21F}" type="pres">
      <dgm:prSet presAssocID="{120C1139-D9DD-4F9B-B572-507154EFB736}" presName="sp" presStyleCnt="0"/>
      <dgm:spPr/>
    </dgm:pt>
    <dgm:pt modelId="{B07CC9B7-E85D-42C3-95AA-EB5945297BED}" type="pres">
      <dgm:prSet presAssocID="{2D927572-3602-48D0-8489-D6BCA3570F8C}" presName="composite" presStyleCnt="0"/>
      <dgm:spPr/>
    </dgm:pt>
    <dgm:pt modelId="{902A100A-25E1-4CA5-84EE-D3A691A450B1}" type="pres">
      <dgm:prSet presAssocID="{2D927572-3602-48D0-8489-D6BCA3570F8C}" presName="parentText" presStyleLbl="alignNode1" presStyleIdx="1" presStyleCnt="3" custScaleX="143633" custLinFactNeighborX="147" custLinFactNeighborY="-8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00CDD-3713-4944-869F-CC6B7F4F7E4E}" type="pres">
      <dgm:prSet presAssocID="{2D927572-3602-48D0-8489-D6BCA3570F8C}" presName="descendantText" presStyleLbl="alignAcc1" presStyleIdx="1" presStyleCnt="3" custScaleX="86010" custScaleY="151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D2BA0-C3C4-431C-8E1B-AE9F1B45485D}" type="pres">
      <dgm:prSet presAssocID="{41A8B352-313D-4C9F-82AC-CB3646788AD8}" presName="sp" presStyleCnt="0"/>
      <dgm:spPr/>
    </dgm:pt>
    <dgm:pt modelId="{FA106E30-455C-4AD2-B03A-EF34AB6E5BA0}" type="pres">
      <dgm:prSet presAssocID="{0EAB5A0A-7A30-47A1-A1B2-6959E2937EC4}" presName="composite" presStyleCnt="0"/>
      <dgm:spPr/>
    </dgm:pt>
    <dgm:pt modelId="{25D1EAB1-83F4-4850-92B0-322554AAD1E4}" type="pres">
      <dgm:prSet presAssocID="{0EAB5A0A-7A30-47A1-A1B2-6959E2937EC4}" presName="parentText" presStyleLbl="alignNode1" presStyleIdx="2" presStyleCnt="3" custScaleX="119737" custLinFactNeighborX="147" custLinFactNeighborY="-6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A13D5-7654-4752-AD32-31D0D5801739}" type="pres">
      <dgm:prSet presAssocID="{0EAB5A0A-7A30-47A1-A1B2-6959E2937EC4}" presName="descendantText" presStyleLbl="alignAcc1" presStyleIdx="2" presStyleCnt="3" custScaleX="92183" custScaleY="137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C4ABBA-FA2C-44DF-9274-C82723A22054}" type="presOf" srcId="{77472A6D-C918-4D8A-AD0D-DED320C343A0}" destId="{31600CDD-3713-4944-869F-CC6B7F4F7E4E}" srcOrd="0" destOrd="4" presId="urn:microsoft.com/office/officeart/2005/8/layout/chevron2"/>
    <dgm:cxn modelId="{C602F422-31BB-4A07-8BC3-9EBF6003CD06}" srcId="{2D927572-3602-48D0-8489-D6BCA3570F8C}" destId="{71B5A0A0-6B9D-486C-8860-C38D0596FB76}" srcOrd="0" destOrd="0" parTransId="{528A5D43-4F2E-40E2-B9A2-133DEDE963C5}" sibTransId="{0279FDBD-4811-43A1-BCDB-83553ECC7413}"/>
    <dgm:cxn modelId="{112DEDC5-3588-40E8-BB54-129DD4029212}" type="presOf" srcId="{BC1CDEB4-DF3E-40CF-817D-7DBF7BE662B0}" destId="{7F220D77-2EDC-4083-8C86-165C2DC846D1}" srcOrd="0" destOrd="0" presId="urn:microsoft.com/office/officeart/2005/8/layout/chevron2"/>
    <dgm:cxn modelId="{95393C2D-D324-4E4C-B82C-9857EEDBB755}" type="presOf" srcId="{CF4D956F-BF1A-4F99-B273-6B2126A012E9}" destId="{31600CDD-3713-4944-869F-CC6B7F4F7E4E}" srcOrd="0" destOrd="1" presId="urn:microsoft.com/office/officeart/2005/8/layout/chevron2"/>
    <dgm:cxn modelId="{96F50677-CD9B-484F-A6C4-DFA3ED690A6F}" type="presOf" srcId="{71B5A0A0-6B9D-486C-8860-C38D0596FB76}" destId="{31600CDD-3713-4944-869F-CC6B7F4F7E4E}" srcOrd="0" destOrd="0" presId="urn:microsoft.com/office/officeart/2005/8/layout/chevron2"/>
    <dgm:cxn modelId="{A405E17D-B30D-42DB-9181-5D29488EA644}" srcId="{0EAB5A0A-7A30-47A1-A1B2-6959E2937EC4}" destId="{1D9C0EBF-EACD-4D19-A743-9EFB7D245BBF}" srcOrd="2" destOrd="0" parTransId="{64FFB44E-D3FD-4475-A861-5C2F3010C766}" sibTransId="{9474AF67-63F8-4186-8A5F-41B82D5BCEDD}"/>
    <dgm:cxn modelId="{07F8B065-B14D-49C7-BED3-13272AA27740}" type="presOf" srcId="{967CF28A-8A46-4E7B-AD00-6FDBF450DAC7}" destId="{31600CDD-3713-4944-869F-CC6B7F4F7E4E}" srcOrd="0" destOrd="2" presId="urn:microsoft.com/office/officeart/2005/8/layout/chevron2"/>
    <dgm:cxn modelId="{1CEF713A-162D-4945-A961-95406A5EA671}" type="presOf" srcId="{1D9C0EBF-EACD-4D19-A743-9EFB7D245BBF}" destId="{A28A13D5-7654-4752-AD32-31D0D5801739}" srcOrd="0" destOrd="2" presId="urn:microsoft.com/office/officeart/2005/8/layout/chevron2"/>
    <dgm:cxn modelId="{67BC097B-E799-42A2-B226-56FB73697659}" srcId="{0EAB5A0A-7A30-47A1-A1B2-6959E2937EC4}" destId="{70212144-15E4-4DA4-99E7-9D5EC767B02D}" srcOrd="1" destOrd="0" parTransId="{03E6C170-E790-421E-98BF-BD83C03F9440}" sibTransId="{FF0195AD-3919-4B1E-A2AA-C4E9F1F4AB30}"/>
    <dgm:cxn modelId="{F7BC7EA3-EDFE-4EA2-883F-729848E9087F}" type="presOf" srcId="{33F09499-8CC7-456E-82AB-5FBB030C4853}" destId="{A28A13D5-7654-4752-AD32-31D0D5801739}" srcOrd="0" destOrd="4" presId="urn:microsoft.com/office/officeart/2005/8/layout/chevron2"/>
    <dgm:cxn modelId="{38E3DA48-9788-4C38-A54F-E5BBAA45C5CE}" type="presOf" srcId="{F342C4BE-DCFE-4E58-9A6A-3F4E2743BBA8}" destId="{00A2506F-B895-4C2E-845C-A01AEA78BCFB}" srcOrd="0" destOrd="1" presId="urn:microsoft.com/office/officeart/2005/8/layout/chevron2"/>
    <dgm:cxn modelId="{F5568B1F-D285-4A71-8732-E1436A8AE5F7}" type="presOf" srcId="{71AABB91-FA8C-442F-8C7E-092B7348377D}" destId="{A28A13D5-7654-4752-AD32-31D0D5801739}" srcOrd="0" destOrd="0" presId="urn:microsoft.com/office/officeart/2005/8/layout/chevron2"/>
    <dgm:cxn modelId="{573BEA50-0807-4264-8900-4E7CBBAC97F2}" srcId="{BC1CDEB4-DF3E-40CF-817D-7DBF7BE662B0}" destId="{F342C4BE-DCFE-4E58-9A6A-3F4E2743BBA8}" srcOrd="1" destOrd="0" parTransId="{8EAFB185-39D6-41C4-AA02-CDFF37686E41}" sibTransId="{D70A06EB-7FF6-4106-8E00-40C5DB9C5F3C}"/>
    <dgm:cxn modelId="{B842055B-92C7-4603-B41C-D2D59D95F028}" srcId="{52304D73-4213-436B-ABBB-9A868277EEDF}" destId="{0EAB5A0A-7A30-47A1-A1B2-6959E2937EC4}" srcOrd="2" destOrd="0" parTransId="{66848E24-6420-469D-BD03-1CD6FC9EC6F9}" sibTransId="{B54E06B1-251C-4ED7-AFE3-C8028CFBA7A1}"/>
    <dgm:cxn modelId="{0D190F76-E4DF-4AA3-AB64-C01B15419616}" srcId="{52304D73-4213-436B-ABBB-9A868277EEDF}" destId="{2D927572-3602-48D0-8489-D6BCA3570F8C}" srcOrd="1" destOrd="0" parTransId="{8E77A5D1-02C4-4A73-A26A-1863AF13424A}" sibTransId="{41A8B352-313D-4C9F-82AC-CB3646788AD8}"/>
    <dgm:cxn modelId="{BFEEDBC1-D11E-4C3F-B3D5-1E1417361A9D}" srcId="{2D927572-3602-48D0-8489-D6BCA3570F8C}" destId="{CF4D956F-BF1A-4F99-B273-6B2126A012E9}" srcOrd="1" destOrd="0" parTransId="{869F7C42-0A62-441E-92F7-6EC4636FE7B4}" sibTransId="{AC968E4A-97E3-4D57-A146-FCD71A1569FE}"/>
    <dgm:cxn modelId="{3D056C00-B84A-4697-9EEE-6A3C8A1DB69F}" type="presOf" srcId="{52304D73-4213-436B-ABBB-9A868277EEDF}" destId="{842FF53D-70C1-43C5-8284-27188C430B39}" srcOrd="0" destOrd="0" presId="urn:microsoft.com/office/officeart/2005/8/layout/chevron2"/>
    <dgm:cxn modelId="{CDA1E56D-5C25-4B71-931E-30A4CDD4A9BB}" srcId="{0EAB5A0A-7A30-47A1-A1B2-6959E2937EC4}" destId="{33F09499-8CC7-456E-82AB-5FBB030C4853}" srcOrd="4" destOrd="0" parTransId="{3515FF58-B269-4D18-A24A-E5A9B55534B8}" sibTransId="{FC131063-DB15-4AA6-8A14-19468E5EB75B}"/>
    <dgm:cxn modelId="{418199A3-1BC9-4983-85BD-E4045A039F2A}" srcId="{2D927572-3602-48D0-8489-D6BCA3570F8C}" destId="{967CF28A-8A46-4E7B-AD00-6FDBF450DAC7}" srcOrd="2" destOrd="0" parTransId="{261627B8-382E-442A-8A0C-0CF527792C01}" sibTransId="{CA1C09BE-39FA-4FB1-B9F5-C9243655A57F}"/>
    <dgm:cxn modelId="{6A0E38AC-E63C-4101-A5F7-84863504B6C4}" srcId="{2D927572-3602-48D0-8489-D6BCA3570F8C}" destId="{5B74A1EF-B20E-41CC-A1CD-AD188958ED32}" srcOrd="3" destOrd="0" parTransId="{FCD0E8E8-FD7B-410E-9467-B79B6A587F2A}" sibTransId="{67E9F1ED-AC81-46AD-8B81-DEF23FA2AE73}"/>
    <dgm:cxn modelId="{F05A26BF-843E-4C5D-A3CA-E4482750FC09}" type="presOf" srcId="{2FA40CEE-C2CB-4EE3-8855-6986C19F7104}" destId="{00A2506F-B895-4C2E-845C-A01AEA78BCFB}" srcOrd="0" destOrd="2" presId="urn:microsoft.com/office/officeart/2005/8/layout/chevron2"/>
    <dgm:cxn modelId="{3662CA8C-6DD1-4515-889C-6BE6DB05F862}" type="presOf" srcId="{2D927572-3602-48D0-8489-D6BCA3570F8C}" destId="{902A100A-25E1-4CA5-84EE-D3A691A450B1}" srcOrd="0" destOrd="0" presId="urn:microsoft.com/office/officeart/2005/8/layout/chevron2"/>
    <dgm:cxn modelId="{79D0657F-959D-481F-9EEF-01F41166E697}" type="presOf" srcId="{5B74A1EF-B20E-41CC-A1CD-AD188958ED32}" destId="{31600CDD-3713-4944-869F-CC6B7F4F7E4E}" srcOrd="0" destOrd="3" presId="urn:microsoft.com/office/officeart/2005/8/layout/chevron2"/>
    <dgm:cxn modelId="{5CA1B052-5F24-42D0-9724-3BC953446138}" srcId="{BC1CDEB4-DF3E-40CF-817D-7DBF7BE662B0}" destId="{2FA40CEE-C2CB-4EE3-8855-6986C19F7104}" srcOrd="2" destOrd="0" parTransId="{1C6B178C-BCA6-4E08-ABB3-A848A15DCD60}" sibTransId="{F04D9CE4-0D46-40FE-8782-C6F4F7B6E78A}"/>
    <dgm:cxn modelId="{A2F9DB12-BE8A-4A5D-BD43-DAB19B1FC6CA}" type="presOf" srcId="{70212144-15E4-4DA4-99E7-9D5EC767B02D}" destId="{A28A13D5-7654-4752-AD32-31D0D5801739}" srcOrd="0" destOrd="1" presId="urn:microsoft.com/office/officeart/2005/8/layout/chevron2"/>
    <dgm:cxn modelId="{08B5AAB9-CB0F-43FB-B378-A511D1842E21}" type="presOf" srcId="{1371D51C-34CA-425E-A370-2394860833ED}" destId="{00A2506F-B895-4C2E-845C-A01AEA78BCFB}" srcOrd="0" destOrd="0" presId="urn:microsoft.com/office/officeart/2005/8/layout/chevron2"/>
    <dgm:cxn modelId="{C81B883D-9F7C-468B-9FBA-4E629D5DEE36}" srcId="{2D927572-3602-48D0-8489-D6BCA3570F8C}" destId="{77472A6D-C918-4D8A-AD0D-DED320C343A0}" srcOrd="4" destOrd="0" parTransId="{5003365F-522D-4D6C-AAFC-C26C5654342C}" sibTransId="{8F96FBB0-8983-45C7-98AB-196C0BA00B71}"/>
    <dgm:cxn modelId="{C7CC651D-AA06-4B9B-AD0E-5D0D1B216B9D}" srcId="{0EAB5A0A-7A30-47A1-A1B2-6959E2937EC4}" destId="{35A1CC2A-73E8-4B85-9B2B-707F6324A263}" srcOrd="3" destOrd="0" parTransId="{133438AC-AFF5-4424-BE93-0B1A1D2E4EA8}" sibTransId="{19FC6EA3-6F8E-4685-9A11-CBF9C53D097F}"/>
    <dgm:cxn modelId="{3DC22B32-3887-44E0-A1E5-6C9B72F5249F}" type="presOf" srcId="{0EAB5A0A-7A30-47A1-A1B2-6959E2937EC4}" destId="{25D1EAB1-83F4-4850-92B0-322554AAD1E4}" srcOrd="0" destOrd="0" presId="urn:microsoft.com/office/officeart/2005/8/layout/chevron2"/>
    <dgm:cxn modelId="{66C9AD0D-DFAE-4D29-8530-6D0C37E8BEA1}" srcId="{0EAB5A0A-7A30-47A1-A1B2-6959E2937EC4}" destId="{71AABB91-FA8C-442F-8C7E-092B7348377D}" srcOrd="0" destOrd="0" parTransId="{E7AF701B-A80E-4124-823D-823172C02A0F}" sibTransId="{420B47F7-4DBC-4FC8-962F-4E579C8A7807}"/>
    <dgm:cxn modelId="{81BD561C-58F9-44C6-911C-CA4D3D52DA6F}" srcId="{52304D73-4213-436B-ABBB-9A868277EEDF}" destId="{BC1CDEB4-DF3E-40CF-817D-7DBF7BE662B0}" srcOrd="0" destOrd="0" parTransId="{222DB5B1-F388-495B-ADE3-971EA1765B8B}" sibTransId="{120C1139-D9DD-4F9B-B572-507154EFB736}"/>
    <dgm:cxn modelId="{93199C12-541E-44BE-8C05-B7DF4997E50E}" type="presOf" srcId="{35A1CC2A-73E8-4B85-9B2B-707F6324A263}" destId="{A28A13D5-7654-4752-AD32-31D0D5801739}" srcOrd="0" destOrd="3" presId="urn:microsoft.com/office/officeart/2005/8/layout/chevron2"/>
    <dgm:cxn modelId="{18868DE9-23AD-4A4E-BBB5-6861583E864B}" srcId="{BC1CDEB4-DF3E-40CF-817D-7DBF7BE662B0}" destId="{1371D51C-34CA-425E-A370-2394860833ED}" srcOrd="0" destOrd="0" parTransId="{E8A25755-AFB4-45AD-9219-2B0829E8FEC5}" sibTransId="{8666F177-A9D5-46BA-8C1E-058A2BE1080F}"/>
    <dgm:cxn modelId="{122907D2-BF5A-4531-BBB7-53158B3BD08D}" type="presParOf" srcId="{842FF53D-70C1-43C5-8284-27188C430B39}" destId="{CBA5CF69-9462-489E-BB2E-24571A9AACEB}" srcOrd="0" destOrd="0" presId="urn:microsoft.com/office/officeart/2005/8/layout/chevron2"/>
    <dgm:cxn modelId="{C35396C8-4F82-4F12-A0BE-9AE230ACF109}" type="presParOf" srcId="{CBA5CF69-9462-489E-BB2E-24571A9AACEB}" destId="{7F220D77-2EDC-4083-8C86-165C2DC846D1}" srcOrd="0" destOrd="0" presId="urn:microsoft.com/office/officeart/2005/8/layout/chevron2"/>
    <dgm:cxn modelId="{7A61BC96-F169-4148-A18D-0E311F22D95A}" type="presParOf" srcId="{CBA5CF69-9462-489E-BB2E-24571A9AACEB}" destId="{00A2506F-B895-4C2E-845C-A01AEA78BCFB}" srcOrd="1" destOrd="0" presId="urn:microsoft.com/office/officeart/2005/8/layout/chevron2"/>
    <dgm:cxn modelId="{7E28A74F-23FD-4531-BEA0-4DEC069EBFFD}" type="presParOf" srcId="{842FF53D-70C1-43C5-8284-27188C430B39}" destId="{E44BBE0B-247D-49A3-B070-59475CC3C21F}" srcOrd="1" destOrd="0" presId="urn:microsoft.com/office/officeart/2005/8/layout/chevron2"/>
    <dgm:cxn modelId="{7885902B-F705-4046-AEED-9F29D8663AC1}" type="presParOf" srcId="{842FF53D-70C1-43C5-8284-27188C430B39}" destId="{B07CC9B7-E85D-42C3-95AA-EB5945297BED}" srcOrd="2" destOrd="0" presId="urn:microsoft.com/office/officeart/2005/8/layout/chevron2"/>
    <dgm:cxn modelId="{B4120383-EC63-4328-B547-E0C89413A881}" type="presParOf" srcId="{B07CC9B7-E85D-42C3-95AA-EB5945297BED}" destId="{902A100A-25E1-4CA5-84EE-D3A691A450B1}" srcOrd="0" destOrd="0" presId="urn:microsoft.com/office/officeart/2005/8/layout/chevron2"/>
    <dgm:cxn modelId="{247D3B1E-7A56-4BF7-990C-E5491C38C024}" type="presParOf" srcId="{B07CC9B7-E85D-42C3-95AA-EB5945297BED}" destId="{31600CDD-3713-4944-869F-CC6B7F4F7E4E}" srcOrd="1" destOrd="0" presId="urn:microsoft.com/office/officeart/2005/8/layout/chevron2"/>
    <dgm:cxn modelId="{436FD03C-F058-442D-8FC5-4CB6FC90DD93}" type="presParOf" srcId="{842FF53D-70C1-43C5-8284-27188C430B39}" destId="{DADD2BA0-C3C4-431C-8E1B-AE9F1B45485D}" srcOrd="3" destOrd="0" presId="urn:microsoft.com/office/officeart/2005/8/layout/chevron2"/>
    <dgm:cxn modelId="{85CFA994-4B90-4395-A3FB-788869A8F39B}" type="presParOf" srcId="{842FF53D-70C1-43C5-8284-27188C430B39}" destId="{FA106E30-455C-4AD2-B03A-EF34AB6E5BA0}" srcOrd="4" destOrd="0" presId="urn:microsoft.com/office/officeart/2005/8/layout/chevron2"/>
    <dgm:cxn modelId="{F11AA132-176E-4235-A0B5-368B2C9EC0B2}" type="presParOf" srcId="{FA106E30-455C-4AD2-B03A-EF34AB6E5BA0}" destId="{25D1EAB1-83F4-4850-92B0-322554AAD1E4}" srcOrd="0" destOrd="0" presId="urn:microsoft.com/office/officeart/2005/8/layout/chevron2"/>
    <dgm:cxn modelId="{0F436CB6-3163-4E8A-8DDB-188F1A38A2EC}" type="presParOf" srcId="{FA106E30-455C-4AD2-B03A-EF34AB6E5BA0}" destId="{A28A13D5-7654-4752-AD32-31D0D58017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8829FA-1A2A-469E-A075-C6FA58E5DDB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871392-E0FA-452C-AC3C-D6CACF4077B2}">
      <dgm:prSet phldrT="[Текст]" custT="1"/>
      <dgm:spPr/>
      <dgm:t>
        <a:bodyPr/>
        <a:lstStyle/>
        <a:p>
          <a:r>
            <a:rPr lang="ru-RU" sz="1600" dirty="0" err="1" smtClean="0"/>
            <a:t>Физминутки</a:t>
          </a:r>
          <a:endParaRPr lang="ru-RU" sz="1600" dirty="0"/>
        </a:p>
      </dgm:t>
    </dgm:pt>
    <dgm:pt modelId="{2BE60D65-20B4-4E2A-B58E-7C0951C9A5D6}" type="parTrans" cxnId="{050E4054-02A3-4F4D-A259-B6D7E40A8A5F}">
      <dgm:prSet/>
      <dgm:spPr/>
      <dgm:t>
        <a:bodyPr/>
        <a:lstStyle/>
        <a:p>
          <a:endParaRPr lang="ru-RU"/>
        </a:p>
      </dgm:t>
    </dgm:pt>
    <dgm:pt modelId="{01995840-39F8-4B21-91B5-CE98ECBB6DF8}" type="sibTrans" cxnId="{050E4054-02A3-4F4D-A259-B6D7E40A8A5F}">
      <dgm:prSet/>
      <dgm:spPr/>
      <dgm:t>
        <a:bodyPr/>
        <a:lstStyle/>
        <a:p>
          <a:endParaRPr lang="ru-RU"/>
        </a:p>
      </dgm:t>
    </dgm:pt>
    <dgm:pt modelId="{19F3669F-7B59-4947-8896-AF50BBA21C16}">
      <dgm:prSet phldrT="[Текст]" custT="1"/>
      <dgm:spPr/>
      <dgm:t>
        <a:bodyPr/>
        <a:lstStyle/>
        <a:p>
          <a:r>
            <a:rPr lang="ru-RU" sz="1600" dirty="0" smtClean="0"/>
            <a:t>Внесение эмоционального заряда</a:t>
          </a:r>
          <a:endParaRPr lang="ru-RU" sz="1600" dirty="0"/>
        </a:p>
      </dgm:t>
    </dgm:pt>
    <dgm:pt modelId="{EADF4138-50D0-4D97-8467-4ADBAAE4FA0B}" type="parTrans" cxnId="{EB5B032F-4F50-4A57-85BF-92C6D62B79B3}">
      <dgm:prSet/>
      <dgm:spPr/>
      <dgm:t>
        <a:bodyPr/>
        <a:lstStyle/>
        <a:p>
          <a:endParaRPr lang="ru-RU"/>
        </a:p>
      </dgm:t>
    </dgm:pt>
    <dgm:pt modelId="{10731DF7-8F1E-4266-92A5-FF728B61F2EC}" type="sibTrans" cxnId="{EB5B032F-4F50-4A57-85BF-92C6D62B79B3}">
      <dgm:prSet/>
      <dgm:spPr/>
      <dgm:t>
        <a:bodyPr/>
        <a:lstStyle/>
        <a:p>
          <a:endParaRPr lang="ru-RU"/>
        </a:p>
      </dgm:t>
    </dgm:pt>
    <dgm:pt modelId="{184BE751-5A4F-4807-84B5-0175D774962D}">
      <dgm:prSet phldrT="[Текст]" custT="1"/>
      <dgm:spPr/>
      <dgm:t>
        <a:bodyPr/>
        <a:lstStyle/>
        <a:p>
          <a:r>
            <a:rPr lang="ru-RU" sz="1600" dirty="0" smtClean="0"/>
            <a:t>Подвижные игры</a:t>
          </a:r>
          <a:endParaRPr lang="ru-RU" sz="1600" dirty="0"/>
        </a:p>
      </dgm:t>
    </dgm:pt>
    <dgm:pt modelId="{569FFF09-082D-497E-8839-B2581CE79892}" type="parTrans" cxnId="{875A6FD3-A782-47AB-B53F-BC4599E2FEC5}">
      <dgm:prSet/>
      <dgm:spPr/>
      <dgm:t>
        <a:bodyPr/>
        <a:lstStyle/>
        <a:p>
          <a:endParaRPr lang="ru-RU"/>
        </a:p>
      </dgm:t>
    </dgm:pt>
    <dgm:pt modelId="{0312C82F-59FB-4C9C-97B3-D48233155491}" type="sibTrans" cxnId="{875A6FD3-A782-47AB-B53F-BC4599E2FEC5}">
      <dgm:prSet/>
      <dgm:spPr/>
      <dgm:t>
        <a:bodyPr/>
        <a:lstStyle/>
        <a:p>
          <a:endParaRPr lang="ru-RU"/>
        </a:p>
      </dgm:t>
    </dgm:pt>
    <dgm:pt modelId="{202DFF9E-6BAD-4C2E-8B4D-F2986136A309}">
      <dgm:prSet phldrT="[Текст]" custT="1"/>
      <dgm:spPr/>
      <dgm:t>
        <a:bodyPr/>
        <a:lstStyle/>
        <a:p>
          <a:r>
            <a:rPr lang="ru-RU" sz="1600" dirty="0" smtClean="0"/>
            <a:t>Учить координации движений, быстроте, ловкости </a:t>
          </a:r>
          <a:endParaRPr lang="ru-RU" sz="1600" dirty="0"/>
        </a:p>
      </dgm:t>
    </dgm:pt>
    <dgm:pt modelId="{3E4F6836-CAFD-489F-87C3-1968BA53FBC0}" type="parTrans" cxnId="{3003AEFB-F40F-4CB6-BB16-3035ACBECB85}">
      <dgm:prSet/>
      <dgm:spPr/>
      <dgm:t>
        <a:bodyPr/>
        <a:lstStyle/>
        <a:p>
          <a:endParaRPr lang="ru-RU"/>
        </a:p>
      </dgm:t>
    </dgm:pt>
    <dgm:pt modelId="{35AB01BB-928C-4B96-B8BC-1F3B383CDCD9}" type="sibTrans" cxnId="{3003AEFB-F40F-4CB6-BB16-3035ACBECB85}">
      <dgm:prSet/>
      <dgm:spPr/>
      <dgm:t>
        <a:bodyPr/>
        <a:lstStyle/>
        <a:p>
          <a:endParaRPr lang="ru-RU"/>
        </a:p>
      </dgm:t>
    </dgm:pt>
    <dgm:pt modelId="{C623E400-22C6-46D5-8F60-35D5FF35C2F7}">
      <dgm:prSet phldrT="[Текст]" custT="1"/>
      <dgm:spPr/>
      <dgm:t>
        <a:bodyPr/>
        <a:lstStyle/>
        <a:p>
          <a:r>
            <a:rPr lang="ru-RU" sz="1600" dirty="0" smtClean="0"/>
            <a:t>Выработка чётких координированных движений во взаимосвязи с речью</a:t>
          </a:r>
          <a:endParaRPr lang="ru-RU" sz="1600" dirty="0"/>
        </a:p>
      </dgm:t>
    </dgm:pt>
    <dgm:pt modelId="{2A701AB2-C026-48D8-9282-C7A96BAA5244}" type="parTrans" cxnId="{F67AACFA-1F19-4918-B3E0-9C92F5890C0A}">
      <dgm:prSet/>
      <dgm:spPr/>
      <dgm:t>
        <a:bodyPr/>
        <a:lstStyle/>
        <a:p>
          <a:endParaRPr lang="ru-RU"/>
        </a:p>
      </dgm:t>
    </dgm:pt>
    <dgm:pt modelId="{393AE0C2-201F-48C8-A9BF-7989C80A92C2}" type="sibTrans" cxnId="{F67AACFA-1F19-4918-B3E0-9C92F5890C0A}">
      <dgm:prSet/>
      <dgm:spPr/>
      <dgm:t>
        <a:bodyPr/>
        <a:lstStyle/>
        <a:p>
          <a:endParaRPr lang="ru-RU"/>
        </a:p>
      </dgm:t>
    </dgm:pt>
    <dgm:pt modelId="{2192F6AC-EF0D-4BFB-850C-E6E105599EE9}">
      <dgm:prSet phldrT="[Текст]" custT="1"/>
      <dgm:spPr/>
      <dgm:t>
        <a:bodyPr/>
        <a:lstStyle/>
        <a:p>
          <a:r>
            <a:rPr lang="ru-RU" sz="1600" dirty="0" smtClean="0"/>
            <a:t>Восстановление и активизация организма</a:t>
          </a:r>
          <a:endParaRPr lang="ru-RU" sz="1600" dirty="0"/>
        </a:p>
      </dgm:t>
    </dgm:pt>
    <dgm:pt modelId="{220A2B94-A2B2-4957-9B19-731C8BC4E205}" type="parTrans" cxnId="{4C63E9F9-A820-4C12-B2FB-A6A7AA4A8428}">
      <dgm:prSet/>
      <dgm:spPr/>
      <dgm:t>
        <a:bodyPr/>
        <a:lstStyle/>
        <a:p>
          <a:endParaRPr lang="ru-RU"/>
        </a:p>
      </dgm:t>
    </dgm:pt>
    <dgm:pt modelId="{2C10C721-2A00-4B3B-8E71-84493BFAF21E}" type="sibTrans" cxnId="{4C63E9F9-A820-4C12-B2FB-A6A7AA4A8428}">
      <dgm:prSet/>
      <dgm:spPr/>
      <dgm:t>
        <a:bodyPr/>
        <a:lstStyle/>
        <a:p>
          <a:endParaRPr lang="ru-RU"/>
        </a:p>
      </dgm:t>
    </dgm:pt>
    <dgm:pt modelId="{331B8959-B794-4D63-9711-2E96DCF1427B}">
      <dgm:prSet phldrT="[Текст]" custT="1"/>
      <dgm:spPr/>
      <dgm:t>
        <a:bodyPr/>
        <a:lstStyle/>
        <a:p>
          <a:r>
            <a:rPr lang="ru-RU" sz="1600" dirty="0" smtClean="0"/>
            <a:t>Совершенствование общей моторики</a:t>
          </a:r>
          <a:endParaRPr lang="ru-RU" sz="1600" dirty="0"/>
        </a:p>
      </dgm:t>
    </dgm:pt>
    <dgm:pt modelId="{E8C27156-A021-4E16-91B5-0E8C81F2B396}" type="parTrans" cxnId="{1BBF0013-1BF7-4F74-891A-846A9357F160}">
      <dgm:prSet/>
      <dgm:spPr/>
      <dgm:t>
        <a:bodyPr/>
        <a:lstStyle/>
        <a:p>
          <a:endParaRPr lang="ru-RU"/>
        </a:p>
      </dgm:t>
    </dgm:pt>
    <dgm:pt modelId="{63E52437-70D9-41ED-AE75-627DDB939D33}" type="sibTrans" cxnId="{1BBF0013-1BF7-4F74-891A-846A9357F160}">
      <dgm:prSet/>
      <dgm:spPr/>
      <dgm:t>
        <a:bodyPr/>
        <a:lstStyle/>
        <a:p>
          <a:endParaRPr lang="ru-RU"/>
        </a:p>
      </dgm:t>
    </dgm:pt>
    <dgm:pt modelId="{44BAC6D2-2991-4738-99A7-27FF1B035E81}">
      <dgm:prSet phldrT="[Текст]" custT="1"/>
      <dgm:spPr/>
      <dgm:t>
        <a:bodyPr/>
        <a:lstStyle/>
        <a:p>
          <a:r>
            <a:rPr lang="ru-RU" sz="1600" dirty="0" smtClean="0"/>
            <a:t>Укреплять здоровье, способствовать правильному физическому развитию</a:t>
          </a:r>
          <a:endParaRPr lang="ru-RU" sz="1600" dirty="0"/>
        </a:p>
      </dgm:t>
    </dgm:pt>
    <dgm:pt modelId="{050C41E8-D410-41D6-9019-AE402EF1CEEF}" type="parTrans" cxnId="{0352BAD2-1716-4538-A19C-7E4C0C4915D3}">
      <dgm:prSet/>
      <dgm:spPr/>
      <dgm:t>
        <a:bodyPr/>
        <a:lstStyle/>
        <a:p>
          <a:endParaRPr lang="ru-RU"/>
        </a:p>
      </dgm:t>
    </dgm:pt>
    <dgm:pt modelId="{5901AC01-2A62-422E-AEB3-926738202732}" type="sibTrans" cxnId="{0352BAD2-1716-4538-A19C-7E4C0C4915D3}">
      <dgm:prSet/>
      <dgm:spPr/>
      <dgm:t>
        <a:bodyPr/>
        <a:lstStyle/>
        <a:p>
          <a:endParaRPr lang="ru-RU"/>
        </a:p>
      </dgm:t>
    </dgm:pt>
    <dgm:pt modelId="{C5BD1A1B-C2F2-420C-A69A-8D5CD178D213}">
      <dgm:prSet phldrT="[Текст]" custT="1"/>
      <dgm:spPr/>
      <dgm:t>
        <a:bodyPr/>
        <a:lstStyle/>
        <a:p>
          <a:r>
            <a:rPr lang="ru-RU" sz="1600" dirty="0" smtClean="0"/>
            <a:t>Воспитывать у детей морально-волевые качества</a:t>
          </a:r>
          <a:endParaRPr lang="ru-RU" sz="1600" dirty="0"/>
        </a:p>
      </dgm:t>
    </dgm:pt>
    <dgm:pt modelId="{5F597833-F3C0-4C48-BC08-35DCF5F4ABB9}" type="parTrans" cxnId="{8CFA0D06-E1F7-415E-AFC7-1D2E605E8C69}">
      <dgm:prSet/>
      <dgm:spPr/>
      <dgm:t>
        <a:bodyPr/>
        <a:lstStyle/>
        <a:p>
          <a:endParaRPr lang="ru-RU"/>
        </a:p>
      </dgm:t>
    </dgm:pt>
    <dgm:pt modelId="{13C76CFE-CAEF-4256-978C-0A2C7DBE6CE9}" type="sibTrans" cxnId="{8CFA0D06-E1F7-415E-AFC7-1D2E605E8C69}">
      <dgm:prSet/>
      <dgm:spPr/>
      <dgm:t>
        <a:bodyPr/>
        <a:lstStyle/>
        <a:p>
          <a:endParaRPr lang="ru-RU"/>
        </a:p>
      </dgm:t>
    </dgm:pt>
    <dgm:pt modelId="{2312BA58-43C3-4A36-8DC0-4B3BCCFB722B}">
      <dgm:prSet phldrT="[Текст]" custT="1"/>
      <dgm:spPr/>
      <dgm:t>
        <a:bodyPr/>
        <a:lstStyle/>
        <a:p>
          <a:r>
            <a:rPr lang="ru-RU" sz="1600" dirty="0" smtClean="0"/>
            <a:t>Привлечь детей самостоятельно заниматься подвижными играми</a:t>
          </a:r>
          <a:endParaRPr lang="ru-RU" sz="1600" dirty="0"/>
        </a:p>
      </dgm:t>
    </dgm:pt>
    <dgm:pt modelId="{10B7C2FA-C8B6-47DB-9086-580B9A0A2B62}" type="parTrans" cxnId="{1B7FFEE0-854E-4E45-A692-E0CFFE3B6446}">
      <dgm:prSet/>
      <dgm:spPr/>
      <dgm:t>
        <a:bodyPr/>
        <a:lstStyle/>
        <a:p>
          <a:endParaRPr lang="ru-RU"/>
        </a:p>
      </dgm:t>
    </dgm:pt>
    <dgm:pt modelId="{5EC477D8-960F-4EAB-95CB-65187929C5E3}" type="sibTrans" cxnId="{1B7FFEE0-854E-4E45-A692-E0CFFE3B6446}">
      <dgm:prSet/>
      <dgm:spPr/>
      <dgm:t>
        <a:bodyPr/>
        <a:lstStyle/>
        <a:p>
          <a:endParaRPr lang="ru-RU"/>
        </a:p>
      </dgm:t>
    </dgm:pt>
    <dgm:pt modelId="{33A73B2F-84C6-4EBD-9735-5E36C3A5850B}" type="pres">
      <dgm:prSet presAssocID="{728829FA-1A2A-469E-A075-C6FA58E5DD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4A287-3EB1-4E5E-9FE6-CE32F2F912FF}" type="pres">
      <dgm:prSet presAssocID="{F3871392-E0FA-452C-AC3C-D6CACF4077B2}" presName="composite" presStyleCnt="0"/>
      <dgm:spPr/>
    </dgm:pt>
    <dgm:pt modelId="{3FE6D89A-5216-4E64-A8F1-CD3052FE5D0E}" type="pres">
      <dgm:prSet presAssocID="{F3871392-E0FA-452C-AC3C-D6CACF4077B2}" presName="parentText" presStyleLbl="alignNode1" presStyleIdx="0" presStyleCnt="2" custScaleX="1460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8B496-4873-4CA5-B740-AFF784E5E98A}" type="pres">
      <dgm:prSet presAssocID="{F3871392-E0FA-452C-AC3C-D6CACF4077B2}" presName="descendantText" presStyleLbl="alignAcc1" presStyleIdx="0" presStyleCnt="2" custScaleX="84813" custScaleY="157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3FE7C-6F07-4880-8557-97FD6AFDBD71}" type="pres">
      <dgm:prSet presAssocID="{01995840-39F8-4B21-91B5-CE98ECBB6DF8}" presName="sp" presStyleCnt="0"/>
      <dgm:spPr/>
    </dgm:pt>
    <dgm:pt modelId="{E451C867-191A-4422-836F-70F4CB5E07C2}" type="pres">
      <dgm:prSet presAssocID="{184BE751-5A4F-4807-84B5-0175D774962D}" presName="composite" presStyleCnt="0"/>
      <dgm:spPr/>
    </dgm:pt>
    <dgm:pt modelId="{D3385D7A-181D-4461-BBDC-1552BECCE71D}" type="pres">
      <dgm:prSet presAssocID="{184BE751-5A4F-4807-84B5-0175D774962D}" presName="parentText" presStyleLbl="alignNode1" presStyleIdx="1" presStyleCnt="2" custScaleX="147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64864-F10A-4EF1-8A19-BBCF03DE8A93}" type="pres">
      <dgm:prSet presAssocID="{184BE751-5A4F-4807-84B5-0175D774962D}" presName="descendantText" presStyleLbl="alignAcc1" presStyleIdx="1" presStyleCnt="2" custScaleX="84934" custScaleY="152571" custLinFactNeighborX="-128" custLinFactNeighborY="37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A6FD3-A782-47AB-B53F-BC4599E2FEC5}" srcId="{728829FA-1A2A-469E-A075-C6FA58E5DDBD}" destId="{184BE751-5A4F-4807-84B5-0175D774962D}" srcOrd="1" destOrd="0" parTransId="{569FFF09-082D-497E-8839-B2581CE79892}" sibTransId="{0312C82F-59FB-4C9C-97B3-D48233155491}"/>
    <dgm:cxn modelId="{4C63E9F9-A820-4C12-B2FB-A6A7AA4A8428}" srcId="{F3871392-E0FA-452C-AC3C-D6CACF4077B2}" destId="{2192F6AC-EF0D-4BFB-850C-E6E105599EE9}" srcOrd="2" destOrd="0" parTransId="{220A2B94-A2B2-4957-9B19-731C8BC4E205}" sibTransId="{2C10C721-2A00-4B3B-8E71-84493BFAF21E}"/>
    <dgm:cxn modelId="{3F2E88A5-CAE8-45C0-B516-9039CF08CFE1}" type="presOf" srcId="{F3871392-E0FA-452C-AC3C-D6CACF4077B2}" destId="{3FE6D89A-5216-4E64-A8F1-CD3052FE5D0E}" srcOrd="0" destOrd="0" presId="urn:microsoft.com/office/officeart/2005/8/layout/chevron2"/>
    <dgm:cxn modelId="{3003AEFB-F40F-4CB6-BB16-3035ACBECB85}" srcId="{184BE751-5A4F-4807-84B5-0175D774962D}" destId="{202DFF9E-6BAD-4C2E-8B4D-F2986136A309}" srcOrd="0" destOrd="0" parTransId="{3E4F6836-CAFD-489F-87C3-1968BA53FBC0}" sibTransId="{35AB01BB-928C-4B96-B8BC-1F3B383CDCD9}"/>
    <dgm:cxn modelId="{57A38B1D-F623-4E78-A683-C44D04D278E4}" type="presOf" srcId="{C623E400-22C6-46D5-8F60-35D5FF35C2F7}" destId="{0D28B496-4873-4CA5-B740-AFF784E5E98A}" srcOrd="0" destOrd="1" presId="urn:microsoft.com/office/officeart/2005/8/layout/chevron2"/>
    <dgm:cxn modelId="{1BBF0013-1BF7-4F74-891A-846A9357F160}" srcId="{F3871392-E0FA-452C-AC3C-D6CACF4077B2}" destId="{331B8959-B794-4D63-9711-2E96DCF1427B}" srcOrd="3" destOrd="0" parTransId="{E8C27156-A021-4E16-91B5-0E8C81F2B396}" sibTransId="{63E52437-70D9-41ED-AE75-627DDB939D33}"/>
    <dgm:cxn modelId="{1B7FFEE0-854E-4E45-A692-E0CFFE3B6446}" srcId="{184BE751-5A4F-4807-84B5-0175D774962D}" destId="{2312BA58-43C3-4A36-8DC0-4B3BCCFB722B}" srcOrd="3" destOrd="0" parTransId="{10B7C2FA-C8B6-47DB-9086-580B9A0A2B62}" sibTransId="{5EC477D8-960F-4EAB-95CB-65187929C5E3}"/>
    <dgm:cxn modelId="{A90A10C3-952D-4EF8-B79B-2B42504E33E9}" type="presOf" srcId="{202DFF9E-6BAD-4C2E-8B4D-F2986136A309}" destId="{22B64864-F10A-4EF1-8A19-BBCF03DE8A93}" srcOrd="0" destOrd="0" presId="urn:microsoft.com/office/officeart/2005/8/layout/chevron2"/>
    <dgm:cxn modelId="{0352BAD2-1716-4538-A19C-7E4C0C4915D3}" srcId="{184BE751-5A4F-4807-84B5-0175D774962D}" destId="{44BAC6D2-2991-4738-99A7-27FF1B035E81}" srcOrd="1" destOrd="0" parTransId="{050C41E8-D410-41D6-9019-AE402EF1CEEF}" sibTransId="{5901AC01-2A62-422E-AEB3-926738202732}"/>
    <dgm:cxn modelId="{970EAB03-F2A7-4E2E-A790-2774DD89A6D2}" type="presOf" srcId="{2312BA58-43C3-4A36-8DC0-4B3BCCFB722B}" destId="{22B64864-F10A-4EF1-8A19-BBCF03DE8A93}" srcOrd="0" destOrd="3" presId="urn:microsoft.com/office/officeart/2005/8/layout/chevron2"/>
    <dgm:cxn modelId="{050E4054-02A3-4F4D-A259-B6D7E40A8A5F}" srcId="{728829FA-1A2A-469E-A075-C6FA58E5DDBD}" destId="{F3871392-E0FA-452C-AC3C-D6CACF4077B2}" srcOrd="0" destOrd="0" parTransId="{2BE60D65-20B4-4E2A-B58E-7C0951C9A5D6}" sibTransId="{01995840-39F8-4B21-91B5-CE98ECBB6DF8}"/>
    <dgm:cxn modelId="{F67AACFA-1F19-4918-B3E0-9C92F5890C0A}" srcId="{F3871392-E0FA-452C-AC3C-D6CACF4077B2}" destId="{C623E400-22C6-46D5-8F60-35D5FF35C2F7}" srcOrd="1" destOrd="0" parTransId="{2A701AB2-C026-48D8-9282-C7A96BAA5244}" sibTransId="{393AE0C2-201F-48C8-A9BF-7989C80A92C2}"/>
    <dgm:cxn modelId="{3A627848-23D5-41B0-94A7-784515D62ED8}" type="presOf" srcId="{2192F6AC-EF0D-4BFB-850C-E6E105599EE9}" destId="{0D28B496-4873-4CA5-B740-AFF784E5E98A}" srcOrd="0" destOrd="2" presId="urn:microsoft.com/office/officeart/2005/8/layout/chevron2"/>
    <dgm:cxn modelId="{58389A21-38EB-4DFA-95A2-1D2C6D55435E}" type="presOf" srcId="{184BE751-5A4F-4807-84B5-0175D774962D}" destId="{D3385D7A-181D-4461-BBDC-1552BECCE71D}" srcOrd="0" destOrd="0" presId="urn:microsoft.com/office/officeart/2005/8/layout/chevron2"/>
    <dgm:cxn modelId="{AFC49D32-1B8F-439A-9750-B4F5BD1DF4BC}" type="presOf" srcId="{44BAC6D2-2991-4738-99A7-27FF1B035E81}" destId="{22B64864-F10A-4EF1-8A19-BBCF03DE8A93}" srcOrd="0" destOrd="1" presId="urn:microsoft.com/office/officeart/2005/8/layout/chevron2"/>
    <dgm:cxn modelId="{51970DB6-FCDC-4214-8753-EDAD11FC63FF}" type="presOf" srcId="{C5BD1A1B-C2F2-420C-A69A-8D5CD178D213}" destId="{22B64864-F10A-4EF1-8A19-BBCF03DE8A93}" srcOrd="0" destOrd="2" presId="urn:microsoft.com/office/officeart/2005/8/layout/chevron2"/>
    <dgm:cxn modelId="{EB5B032F-4F50-4A57-85BF-92C6D62B79B3}" srcId="{F3871392-E0FA-452C-AC3C-D6CACF4077B2}" destId="{19F3669F-7B59-4947-8896-AF50BBA21C16}" srcOrd="0" destOrd="0" parTransId="{EADF4138-50D0-4D97-8467-4ADBAAE4FA0B}" sibTransId="{10731DF7-8F1E-4266-92A5-FF728B61F2EC}"/>
    <dgm:cxn modelId="{8CFA0D06-E1F7-415E-AFC7-1D2E605E8C69}" srcId="{184BE751-5A4F-4807-84B5-0175D774962D}" destId="{C5BD1A1B-C2F2-420C-A69A-8D5CD178D213}" srcOrd="2" destOrd="0" parTransId="{5F597833-F3C0-4C48-BC08-35DCF5F4ABB9}" sibTransId="{13C76CFE-CAEF-4256-978C-0A2C7DBE6CE9}"/>
    <dgm:cxn modelId="{7F15632E-841E-44BB-BB2C-A67747D39855}" type="presOf" srcId="{19F3669F-7B59-4947-8896-AF50BBA21C16}" destId="{0D28B496-4873-4CA5-B740-AFF784E5E98A}" srcOrd="0" destOrd="0" presId="urn:microsoft.com/office/officeart/2005/8/layout/chevron2"/>
    <dgm:cxn modelId="{10BDCE22-4FA7-42D6-9ECE-642E8295E60B}" type="presOf" srcId="{728829FA-1A2A-469E-A075-C6FA58E5DDBD}" destId="{33A73B2F-84C6-4EBD-9735-5E36C3A5850B}" srcOrd="0" destOrd="0" presId="urn:microsoft.com/office/officeart/2005/8/layout/chevron2"/>
    <dgm:cxn modelId="{3CDB1D2D-D9D0-407D-992C-78D0C785F40E}" type="presOf" srcId="{331B8959-B794-4D63-9711-2E96DCF1427B}" destId="{0D28B496-4873-4CA5-B740-AFF784E5E98A}" srcOrd="0" destOrd="3" presId="urn:microsoft.com/office/officeart/2005/8/layout/chevron2"/>
    <dgm:cxn modelId="{C7621126-AAC0-4EBA-9011-ACB25492C84D}" type="presParOf" srcId="{33A73B2F-84C6-4EBD-9735-5E36C3A5850B}" destId="{CBF4A287-3EB1-4E5E-9FE6-CE32F2F912FF}" srcOrd="0" destOrd="0" presId="urn:microsoft.com/office/officeart/2005/8/layout/chevron2"/>
    <dgm:cxn modelId="{4BD0DF9E-6D43-49B1-9539-B75784101615}" type="presParOf" srcId="{CBF4A287-3EB1-4E5E-9FE6-CE32F2F912FF}" destId="{3FE6D89A-5216-4E64-A8F1-CD3052FE5D0E}" srcOrd="0" destOrd="0" presId="urn:microsoft.com/office/officeart/2005/8/layout/chevron2"/>
    <dgm:cxn modelId="{0E36C8F3-52D4-408C-956C-432E43DA5CF7}" type="presParOf" srcId="{CBF4A287-3EB1-4E5E-9FE6-CE32F2F912FF}" destId="{0D28B496-4873-4CA5-B740-AFF784E5E98A}" srcOrd="1" destOrd="0" presId="urn:microsoft.com/office/officeart/2005/8/layout/chevron2"/>
    <dgm:cxn modelId="{90B92B80-F771-4B0F-B9F4-323EBB083A34}" type="presParOf" srcId="{33A73B2F-84C6-4EBD-9735-5E36C3A5850B}" destId="{4863FE7C-6F07-4880-8557-97FD6AFDBD71}" srcOrd="1" destOrd="0" presId="urn:microsoft.com/office/officeart/2005/8/layout/chevron2"/>
    <dgm:cxn modelId="{9DF224DB-8A48-4D2A-B24B-A91CBE3FEFB4}" type="presParOf" srcId="{33A73B2F-84C6-4EBD-9735-5E36C3A5850B}" destId="{E451C867-191A-4422-836F-70F4CB5E07C2}" srcOrd="2" destOrd="0" presId="urn:microsoft.com/office/officeart/2005/8/layout/chevron2"/>
    <dgm:cxn modelId="{0ED9FF50-1448-4F1F-8049-51056498EA93}" type="presParOf" srcId="{E451C867-191A-4422-836F-70F4CB5E07C2}" destId="{D3385D7A-181D-4461-BBDC-1552BECCE71D}" srcOrd="0" destOrd="0" presId="urn:microsoft.com/office/officeart/2005/8/layout/chevron2"/>
    <dgm:cxn modelId="{B562BC97-FA64-4BF5-A7AE-791F97F28FD9}" type="presParOf" srcId="{E451C867-191A-4422-836F-70F4CB5E07C2}" destId="{22B64864-F10A-4EF1-8A19-BBCF03DE8A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38D9-1933-4548-A344-F5055AB9D36D}">
      <dsp:nvSpPr>
        <dsp:cNvPr id="0" name=""/>
        <dsp:cNvSpPr/>
      </dsp:nvSpPr>
      <dsp:spPr>
        <a:xfrm>
          <a:off x="0" y="333747"/>
          <a:ext cx="7200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89974-D8D7-41C5-A594-8858A030CAC8}">
      <dsp:nvSpPr>
        <dsp:cNvPr id="0" name=""/>
        <dsp:cNvSpPr/>
      </dsp:nvSpPr>
      <dsp:spPr>
        <a:xfrm>
          <a:off x="360039" y="23787"/>
          <a:ext cx="621858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Утренняя гимнастика ежедневно </a:t>
          </a:r>
          <a:r>
            <a:rPr lang="ru-RU" sz="2000" kern="1200" smtClean="0">
              <a:solidFill>
                <a:schemeClr val="bg1"/>
              </a:solidFill>
            </a:rPr>
            <a:t>на воздухе</a:t>
          </a:r>
          <a:endParaRPr lang="ru-RU" sz="2000" kern="1200" dirty="0"/>
        </a:p>
      </dsp:txBody>
      <dsp:txXfrm>
        <a:off x="390301" y="54049"/>
        <a:ext cx="6158064" cy="559396"/>
      </dsp:txXfrm>
    </dsp:sp>
    <dsp:sp modelId="{4FF93303-19D4-4697-9015-24F500BC2E6A}">
      <dsp:nvSpPr>
        <dsp:cNvPr id="0" name=""/>
        <dsp:cNvSpPr/>
      </dsp:nvSpPr>
      <dsp:spPr>
        <a:xfrm>
          <a:off x="0" y="1286307"/>
          <a:ext cx="7200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BC6F9-7FC9-481E-8393-8847C302137A}">
      <dsp:nvSpPr>
        <dsp:cNvPr id="0" name=""/>
        <dsp:cNvSpPr/>
      </dsp:nvSpPr>
      <dsp:spPr>
        <a:xfrm>
          <a:off x="360039" y="976347"/>
          <a:ext cx="504055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Физкультурные занятия ежедневно</a:t>
          </a:r>
          <a:endParaRPr lang="ru-RU" sz="2000" kern="1200" dirty="0"/>
        </a:p>
      </dsp:txBody>
      <dsp:txXfrm>
        <a:off x="390301" y="1006609"/>
        <a:ext cx="4980035" cy="559396"/>
      </dsp:txXfrm>
    </dsp:sp>
    <dsp:sp modelId="{C2D858CC-D628-41BB-AD54-E9B9DA89A5FF}">
      <dsp:nvSpPr>
        <dsp:cNvPr id="0" name=""/>
        <dsp:cNvSpPr/>
      </dsp:nvSpPr>
      <dsp:spPr>
        <a:xfrm>
          <a:off x="0" y="2238868"/>
          <a:ext cx="7200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B4EDE-3A4F-432E-878F-B0FE1BCBF0D4}">
      <dsp:nvSpPr>
        <dsp:cNvPr id="0" name=""/>
        <dsp:cNvSpPr/>
      </dsp:nvSpPr>
      <dsp:spPr>
        <a:xfrm>
          <a:off x="360039" y="1928908"/>
          <a:ext cx="504055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Подвижные и спортивные игры на улице</a:t>
          </a:r>
          <a:endParaRPr lang="ru-RU" sz="2000" kern="1200" dirty="0"/>
        </a:p>
      </dsp:txBody>
      <dsp:txXfrm>
        <a:off x="390301" y="1959170"/>
        <a:ext cx="4980035" cy="559396"/>
      </dsp:txXfrm>
    </dsp:sp>
    <dsp:sp modelId="{49027BD6-0330-476C-A941-D00CEE3C2774}">
      <dsp:nvSpPr>
        <dsp:cNvPr id="0" name=""/>
        <dsp:cNvSpPr/>
      </dsp:nvSpPr>
      <dsp:spPr>
        <a:xfrm>
          <a:off x="0" y="3191428"/>
          <a:ext cx="7200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4E98A-91BF-49F3-B8C0-7AB1A1EBF278}">
      <dsp:nvSpPr>
        <dsp:cNvPr id="0" name=""/>
        <dsp:cNvSpPr/>
      </dsp:nvSpPr>
      <dsp:spPr>
        <a:xfrm>
          <a:off x="342811" y="2881468"/>
          <a:ext cx="6856222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Физкультминутки, динамические паузы во время занятий, после сна, в часы утренней гимнастики</a:t>
          </a:r>
          <a:endParaRPr lang="ru-RU" sz="2000" kern="1200" dirty="0"/>
        </a:p>
      </dsp:txBody>
      <dsp:txXfrm>
        <a:off x="373073" y="2911730"/>
        <a:ext cx="679569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0FAD-097A-417C-8E0F-1A8C41FA807A}">
      <dsp:nvSpPr>
        <dsp:cNvPr id="0" name=""/>
        <dsp:cNvSpPr/>
      </dsp:nvSpPr>
      <dsp:spPr>
        <a:xfrm>
          <a:off x="0" y="425303"/>
          <a:ext cx="806489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153C2-6042-44E0-BE83-222C88F7CE55}">
      <dsp:nvSpPr>
        <dsp:cNvPr id="0" name=""/>
        <dsp:cNvSpPr/>
      </dsp:nvSpPr>
      <dsp:spPr>
        <a:xfrm>
          <a:off x="383948" y="115343"/>
          <a:ext cx="767897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Физкультурные досуги, развлечения, праздники, дни здоровья</a:t>
          </a:r>
          <a:endParaRPr lang="ru-RU" sz="2000" kern="1200" dirty="0"/>
        </a:p>
      </dsp:txBody>
      <dsp:txXfrm>
        <a:off x="414210" y="145605"/>
        <a:ext cx="7618446" cy="559396"/>
      </dsp:txXfrm>
    </dsp:sp>
    <dsp:sp modelId="{0269A33D-4621-4F6C-8D87-7012730EA818}">
      <dsp:nvSpPr>
        <dsp:cNvPr id="0" name=""/>
        <dsp:cNvSpPr/>
      </dsp:nvSpPr>
      <dsp:spPr>
        <a:xfrm>
          <a:off x="0" y="1377864"/>
          <a:ext cx="806489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0BC81-2205-4CB2-8187-A79D43EC0071}">
      <dsp:nvSpPr>
        <dsp:cNvPr id="0" name=""/>
        <dsp:cNvSpPr/>
      </dsp:nvSpPr>
      <dsp:spPr>
        <a:xfrm>
          <a:off x="403244" y="1067903"/>
          <a:ext cx="56454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Сюжетные игры, игры-забавы</a:t>
          </a:r>
          <a:endParaRPr lang="ru-RU" sz="2100" kern="1200" dirty="0"/>
        </a:p>
      </dsp:txBody>
      <dsp:txXfrm>
        <a:off x="433506" y="1098165"/>
        <a:ext cx="5584903" cy="559396"/>
      </dsp:txXfrm>
    </dsp:sp>
    <dsp:sp modelId="{5D70575D-3482-4D5F-9745-4B970751ACFC}">
      <dsp:nvSpPr>
        <dsp:cNvPr id="0" name=""/>
        <dsp:cNvSpPr/>
      </dsp:nvSpPr>
      <dsp:spPr>
        <a:xfrm>
          <a:off x="0" y="2330424"/>
          <a:ext cx="806489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11330-0AF9-4855-9468-98C8D6715C09}">
      <dsp:nvSpPr>
        <dsp:cNvPr id="0" name=""/>
        <dsp:cNvSpPr/>
      </dsp:nvSpPr>
      <dsp:spPr>
        <a:xfrm>
          <a:off x="403244" y="2020464"/>
          <a:ext cx="56454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Игровые занятия, занятия-соревнования.</a:t>
          </a:r>
          <a:endParaRPr lang="ru-RU" sz="2100" kern="1200" dirty="0"/>
        </a:p>
      </dsp:txBody>
      <dsp:txXfrm>
        <a:off x="433506" y="2050726"/>
        <a:ext cx="5584903" cy="559396"/>
      </dsp:txXfrm>
    </dsp:sp>
    <dsp:sp modelId="{8A6F030D-758A-4ACA-AC29-BDB67B4BD3DC}">
      <dsp:nvSpPr>
        <dsp:cNvPr id="0" name=""/>
        <dsp:cNvSpPr/>
      </dsp:nvSpPr>
      <dsp:spPr>
        <a:xfrm>
          <a:off x="0" y="3282984"/>
          <a:ext cx="806489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BAFD7-395E-42C7-ACBE-A001C9427152}">
      <dsp:nvSpPr>
        <dsp:cNvPr id="0" name=""/>
        <dsp:cNvSpPr/>
      </dsp:nvSpPr>
      <dsp:spPr>
        <a:xfrm>
          <a:off x="403244" y="2973024"/>
          <a:ext cx="56454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Корригирующая гимнастика</a:t>
          </a:r>
          <a:endParaRPr lang="ru-RU" sz="2100" kern="1200" dirty="0"/>
        </a:p>
      </dsp:txBody>
      <dsp:txXfrm>
        <a:off x="433506" y="3003286"/>
        <a:ext cx="5584903" cy="559396"/>
      </dsp:txXfrm>
    </dsp:sp>
    <dsp:sp modelId="{A5634D14-2928-4B05-B964-CEC1A362C8AA}">
      <dsp:nvSpPr>
        <dsp:cNvPr id="0" name=""/>
        <dsp:cNvSpPr/>
      </dsp:nvSpPr>
      <dsp:spPr>
        <a:xfrm>
          <a:off x="0" y="4235544"/>
          <a:ext cx="806489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986EC-6AA3-45ED-8F82-72DEF47BFEA4}">
      <dsp:nvSpPr>
        <dsp:cNvPr id="0" name=""/>
        <dsp:cNvSpPr/>
      </dsp:nvSpPr>
      <dsp:spPr>
        <a:xfrm>
          <a:off x="403244" y="3925584"/>
          <a:ext cx="56454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Закаливание</a:t>
          </a:r>
          <a:endParaRPr lang="ru-RU" sz="2100" kern="1200" dirty="0"/>
        </a:p>
      </dsp:txBody>
      <dsp:txXfrm>
        <a:off x="433506" y="3955846"/>
        <a:ext cx="5584903" cy="559396"/>
      </dsp:txXfrm>
    </dsp:sp>
    <dsp:sp modelId="{5EEBCB62-6E24-4970-8FB3-F8CFAE132ECD}">
      <dsp:nvSpPr>
        <dsp:cNvPr id="0" name=""/>
        <dsp:cNvSpPr/>
      </dsp:nvSpPr>
      <dsp:spPr>
        <a:xfrm>
          <a:off x="0" y="5188104"/>
          <a:ext cx="806489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C5FA4-8EC6-4594-8253-999F3CC9E6D0}">
      <dsp:nvSpPr>
        <dsp:cNvPr id="0" name=""/>
        <dsp:cNvSpPr/>
      </dsp:nvSpPr>
      <dsp:spPr>
        <a:xfrm>
          <a:off x="403244" y="4878144"/>
          <a:ext cx="56454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Степ-гимнастика</a:t>
          </a:r>
          <a:endParaRPr lang="ru-RU" sz="2100" kern="1200" dirty="0"/>
        </a:p>
      </dsp:txBody>
      <dsp:txXfrm>
        <a:off x="433506" y="4908406"/>
        <a:ext cx="5584903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F151-5B80-4837-92CA-9A615AA8A6DA}">
      <dsp:nvSpPr>
        <dsp:cNvPr id="0" name=""/>
        <dsp:cNvSpPr/>
      </dsp:nvSpPr>
      <dsp:spPr>
        <a:xfrm>
          <a:off x="0" y="399907"/>
          <a:ext cx="77048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8C78A-9134-47C1-A588-86D23AF8E785}">
      <dsp:nvSpPr>
        <dsp:cNvPr id="0" name=""/>
        <dsp:cNvSpPr/>
      </dsp:nvSpPr>
      <dsp:spPr>
        <a:xfrm>
          <a:off x="385242" y="104707"/>
          <a:ext cx="53933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Дыхательная гимнастика</a:t>
          </a:r>
        </a:p>
      </dsp:txBody>
      <dsp:txXfrm>
        <a:off x="414063" y="133528"/>
        <a:ext cx="5335757" cy="532758"/>
      </dsp:txXfrm>
    </dsp:sp>
    <dsp:sp modelId="{4C4A87C9-BDF6-4A15-8D71-630BFDFF42DA}">
      <dsp:nvSpPr>
        <dsp:cNvPr id="0" name=""/>
        <dsp:cNvSpPr/>
      </dsp:nvSpPr>
      <dsp:spPr>
        <a:xfrm>
          <a:off x="0" y="1307108"/>
          <a:ext cx="77048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349DD-F34E-4FC7-B3FF-500504ED842C}">
      <dsp:nvSpPr>
        <dsp:cNvPr id="0" name=""/>
        <dsp:cNvSpPr/>
      </dsp:nvSpPr>
      <dsp:spPr>
        <a:xfrm>
          <a:off x="385242" y="1011908"/>
          <a:ext cx="53933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Бодрящая гимнастика после дневного сна</a:t>
          </a:r>
        </a:p>
      </dsp:txBody>
      <dsp:txXfrm>
        <a:off x="414063" y="1040729"/>
        <a:ext cx="5335757" cy="532758"/>
      </dsp:txXfrm>
    </dsp:sp>
    <dsp:sp modelId="{AFC773BD-C958-463E-90DE-AA8C5A3C0426}">
      <dsp:nvSpPr>
        <dsp:cNvPr id="0" name=""/>
        <dsp:cNvSpPr/>
      </dsp:nvSpPr>
      <dsp:spPr>
        <a:xfrm>
          <a:off x="0" y="2214308"/>
          <a:ext cx="77048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67DFE-0D77-4849-883E-923E77EC3324}">
      <dsp:nvSpPr>
        <dsp:cNvPr id="0" name=""/>
        <dsp:cNvSpPr/>
      </dsp:nvSpPr>
      <dsp:spPr>
        <a:xfrm>
          <a:off x="385242" y="1919108"/>
          <a:ext cx="53933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Пальчиковая гимнастика в течении дня</a:t>
          </a:r>
        </a:p>
      </dsp:txBody>
      <dsp:txXfrm>
        <a:off x="414063" y="1947929"/>
        <a:ext cx="5335757" cy="532758"/>
      </dsp:txXfrm>
    </dsp:sp>
    <dsp:sp modelId="{DD2C41FB-3A5B-4A5C-AE1A-1241764AA3B3}">
      <dsp:nvSpPr>
        <dsp:cNvPr id="0" name=""/>
        <dsp:cNvSpPr/>
      </dsp:nvSpPr>
      <dsp:spPr>
        <a:xfrm>
          <a:off x="0" y="3121508"/>
          <a:ext cx="77048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F11D2-A63B-47B8-B701-79F69F2564C2}">
      <dsp:nvSpPr>
        <dsp:cNvPr id="0" name=""/>
        <dsp:cNvSpPr/>
      </dsp:nvSpPr>
      <dsp:spPr>
        <a:xfrm>
          <a:off x="385242" y="2826308"/>
          <a:ext cx="53933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Босохождение</a:t>
          </a:r>
          <a:r>
            <a:rPr lang="ru-RU" sz="2000" kern="1200" dirty="0" smtClean="0"/>
            <a:t> (трава-песок) в течении дня</a:t>
          </a:r>
        </a:p>
      </dsp:txBody>
      <dsp:txXfrm>
        <a:off x="414063" y="2855129"/>
        <a:ext cx="5335757" cy="532758"/>
      </dsp:txXfrm>
    </dsp:sp>
    <dsp:sp modelId="{B3C20B1B-71E8-4020-BD51-D20BF3059610}">
      <dsp:nvSpPr>
        <dsp:cNvPr id="0" name=""/>
        <dsp:cNvSpPr/>
      </dsp:nvSpPr>
      <dsp:spPr>
        <a:xfrm>
          <a:off x="0" y="4028708"/>
          <a:ext cx="77048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101F8-2B4F-4529-BB0B-6F8C9EA9E8F0}">
      <dsp:nvSpPr>
        <dsp:cNvPr id="0" name=""/>
        <dsp:cNvSpPr/>
      </dsp:nvSpPr>
      <dsp:spPr>
        <a:xfrm>
          <a:off x="385242" y="3733508"/>
          <a:ext cx="53933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Дозированные солнечные ванны</a:t>
          </a:r>
        </a:p>
      </dsp:txBody>
      <dsp:txXfrm>
        <a:off x="414063" y="3762329"/>
        <a:ext cx="5335757" cy="532758"/>
      </dsp:txXfrm>
    </dsp:sp>
    <dsp:sp modelId="{FA5F8436-E679-4633-95F0-B727D7FAE82E}">
      <dsp:nvSpPr>
        <dsp:cNvPr id="0" name=""/>
        <dsp:cNvSpPr/>
      </dsp:nvSpPr>
      <dsp:spPr>
        <a:xfrm>
          <a:off x="0" y="4935908"/>
          <a:ext cx="770485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9C424-B08A-4E08-909C-7AE9ACF8731F}">
      <dsp:nvSpPr>
        <dsp:cNvPr id="0" name=""/>
        <dsp:cNvSpPr/>
      </dsp:nvSpPr>
      <dsp:spPr>
        <a:xfrm>
          <a:off x="385242" y="4640708"/>
          <a:ext cx="539339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Самомассаж , массаж стоп перед сном</a:t>
          </a:r>
        </a:p>
      </dsp:txBody>
      <dsp:txXfrm>
        <a:off x="414063" y="4669529"/>
        <a:ext cx="5335757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BC412-68F7-48AC-8F7C-5CA5C4354956}">
      <dsp:nvSpPr>
        <dsp:cNvPr id="0" name=""/>
        <dsp:cNvSpPr/>
      </dsp:nvSpPr>
      <dsp:spPr>
        <a:xfrm rot="5400000">
          <a:off x="-54860" y="198873"/>
          <a:ext cx="1828053" cy="1574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Дыхательная гимнастика</a:t>
          </a:r>
          <a:endParaRPr lang="ru-RU" sz="1800" kern="1200" dirty="0"/>
        </a:p>
      </dsp:txBody>
      <dsp:txXfrm rot="-5400000">
        <a:off x="72005" y="859170"/>
        <a:ext cx="1574324" cy="253729"/>
      </dsp:txXfrm>
    </dsp:sp>
    <dsp:sp modelId="{EB12C5D5-48B9-47DA-BCDF-CC6377EB0CF3}">
      <dsp:nvSpPr>
        <dsp:cNvPr id="0" name=""/>
        <dsp:cNvSpPr/>
      </dsp:nvSpPr>
      <dsp:spPr>
        <a:xfrm rot="5400000">
          <a:off x="4379096" y="-2553306"/>
          <a:ext cx="1188859" cy="630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Учить детей прислушиваться к своему дыханию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Учить детей расслаблять и восстанавливать организм после физической нагрузки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Учить детей укреплять мышцы дыхательной системы, носоглотки и дыхательных путей </a:t>
          </a:r>
          <a:endParaRPr lang="ru-RU" sz="1600" kern="1200" dirty="0"/>
        </a:p>
      </dsp:txBody>
      <dsp:txXfrm rot="-5400000">
        <a:off x="1820048" y="63777"/>
        <a:ext cx="6248921" cy="1072789"/>
      </dsp:txXfrm>
    </dsp:sp>
    <dsp:sp modelId="{55D5276B-FC3E-40C4-AFEB-434762E153E5}">
      <dsp:nvSpPr>
        <dsp:cNvPr id="0" name=""/>
        <dsp:cNvSpPr/>
      </dsp:nvSpPr>
      <dsp:spPr>
        <a:xfrm rot="5400000">
          <a:off x="67402" y="1732804"/>
          <a:ext cx="1828053" cy="1530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Самомассаж</a:t>
          </a:r>
          <a:endParaRPr lang="ru-RU" sz="1600" kern="1200" dirty="0"/>
        </a:p>
      </dsp:txBody>
      <dsp:txXfrm rot="-5400000">
        <a:off x="216027" y="2349581"/>
        <a:ext cx="1530804" cy="297249"/>
      </dsp:txXfrm>
    </dsp:sp>
    <dsp:sp modelId="{585B9483-4F01-4812-A0C7-2861D4B66F0E}">
      <dsp:nvSpPr>
        <dsp:cNvPr id="0" name=""/>
        <dsp:cNvSpPr/>
      </dsp:nvSpPr>
      <dsp:spPr>
        <a:xfrm rot="5400000">
          <a:off x="4357648" y="-843168"/>
          <a:ext cx="1188234" cy="6159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Снять эмоциональное и мышечное напряжение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Оптимизировать мышечный тонус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Привить навыки элементарного самомассажа рук, ног, головы, лица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Сформировать привычку к здоровому образу жизни</a:t>
          </a:r>
          <a:endParaRPr lang="ru-RU" sz="1600" kern="1200" dirty="0"/>
        </a:p>
      </dsp:txBody>
      <dsp:txXfrm rot="-5400000">
        <a:off x="1872223" y="1700262"/>
        <a:ext cx="6101080" cy="1072224"/>
      </dsp:txXfrm>
    </dsp:sp>
    <dsp:sp modelId="{F22C0E51-9D75-45F1-9283-C83731395F9B}">
      <dsp:nvSpPr>
        <dsp:cNvPr id="0" name=""/>
        <dsp:cNvSpPr/>
      </dsp:nvSpPr>
      <dsp:spPr>
        <a:xfrm rot="5400000">
          <a:off x="94088" y="3290284"/>
          <a:ext cx="1828053" cy="1728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Закаливание</a:t>
          </a:r>
          <a:endParaRPr lang="ru-RU" sz="1800" kern="1200" dirty="0"/>
        </a:p>
      </dsp:txBody>
      <dsp:txXfrm rot="-5400000">
        <a:off x="144009" y="4104471"/>
        <a:ext cx="1728213" cy="99840"/>
      </dsp:txXfrm>
    </dsp:sp>
    <dsp:sp modelId="{1D6B1B5D-5C34-4F4E-BDCF-9D5AD81CFF02}">
      <dsp:nvSpPr>
        <dsp:cNvPr id="0" name=""/>
        <dsp:cNvSpPr/>
      </dsp:nvSpPr>
      <dsp:spPr>
        <a:xfrm rot="5400000">
          <a:off x="4456353" y="910659"/>
          <a:ext cx="1188234" cy="5924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Развить мышцы и кости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Улучшить работу внутренних органов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Активизировать обмен веществ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Повысить сопротивляемость организма к вредным влияниям окружающей среды</a:t>
          </a:r>
          <a:endParaRPr lang="ru-RU" sz="1600" kern="1200" dirty="0"/>
        </a:p>
      </dsp:txBody>
      <dsp:txXfrm rot="-5400000">
        <a:off x="2088241" y="3336777"/>
        <a:ext cx="5866455" cy="1072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20D77-2EDC-4083-8C86-165C2DC846D1}">
      <dsp:nvSpPr>
        <dsp:cNvPr id="0" name=""/>
        <dsp:cNvSpPr/>
      </dsp:nvSpPr>
      <dsp:spPr>
        <a:xfrm rot="5400000">
          <a:off x="-116014" y="411210"/>
          <a:ext cx="1781335" cy="1246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Степ-гимнастика</a:t>
          </a:r>
          <a:endParaRPr lang="ru-RU" sz="1600" kern="1200" dirty="0"/>
        </a:p>
      </dsp:txBody>
      <dsp:txXfrm rot="-5400000">
        <a:off x="151187" y="767478"/>
        <a:ext cx="1246935" cy="534400"/>
      </dsp:txXfrm>
    </dsp:sp>
    <dsp:sp modelId="{00A2506F-B895-4C2E-845C-A01AEA78BCFB}">
      <dsp:nvSpPr>
        <dsp:cNvPr id="0" name=""/>
        <dsp:cNvSpPr/>
      </dsp:nvSpPr>
      <dsp:spPr>
        <a:xfrm rot="5400000">
          <a:off x="3962667" y="-2311758"/>
          <a:ext cx="1829211" cy="65533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Формировать двигательные действия и развивать физические качества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Развивать внимательность, координационные способности, гибкость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Формировать правильную осанку и музыкально-двигательные способности</a:t>
          </a:r>
          <a:endParaRPr lang="ru-RU" sz="1600" kern="1200" dirty="0"/>
        </a:p>
      </dsp:txBody>
      <dsp:txXfrm rot="-5400000">
        <a:off x="1600594" y="139610"/>
        <a:ext cx="6464064" cy="1650621"/>
      </dsp:txXfrm>
    </dsp:sp>
    <dsp:sp modelId="{902A100A-25E1-4CA5-84EE-D3A691A450B1}">
      <dsp:nvSpPr>
        <dsp:cNvPr id="0" name=""/>
        <dsp:cNvSpPr/>
      </dsp:nvSpPr>
      <dsp:spPr>
        <a:xfrm rot="5400000">
          <a:off x="84012" y="2155406"/>
          <a:ext cx="1781335" cy="17910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Корригирующая гимнастика</a:t>
          </a:r>
          <a:endParaRPr lang="ru-RU" sz="1600" kern="1200" dirty="0"/>
        </a:p>
      </dsp:txBody>
      <dsp:txXfrm rot="-5400000">
        <a:off x="79175" y="2160243"/>
        <a:ext cx="1791010" cy="1781335"/>
      </dsp:txXfrm>
    </dsp:sp>
    <dsp:sp modelId="{31600CDD-3713-4944-869F-CC6B7F4F7E4E}">
      <dsp:nvSpPr>
        <dsp:cNvPr id="0" name=""/>
        <dsp:cNvSpPr/>
      </dsp:nvSpPr>
      <dsp:spPr>
        <a:xfrm rot="5400000">
          <a:off x="4271282" y="-170239"/>
          <a:ext cx="1756057" cy="6111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Избирательно воздействовать  на организм ребёнка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Развить основные функций стоп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Увеличить подвижность в суставах стоп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Улучшить кровообращения стоп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Улучшить координацию движений</a:t>
          </a:r>
          <a:endParaRPr lang="ru-RU" sz="1600" kern="1200" dirty="0"/>
        </a:p>
      </dsp:txBody>
      <dsp:txXfrm rot="-5400000">
        <a:off x="2093379" y="2093388"/>
        <a:ext cx="6026140" cy="1584609"/>
      </dsp:txXfrm>
    </dsp:sp>
    <dsp:sp modelId="{25D1EAB1-83F4-4850-92B0-322554AAD1E4}">
      <dsp:nvSpPr>
        <dsp:cNvPr id="0" name=""/>
        <dsp:cNvSpPr/>
      </dsp:nvSpPr>
      <dsp:spPr>
        <a:xfrm rot="5400000">
          <a:off x="-64971" y="4176597"/>
          <a:ext cx="1781335" cy="1493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Пальчиковые игры</a:t>
          </a:r>
          <a:endParaRPr lang="ru-RU" sz="1600" kern="1200" dirty="0"/>
        </a:p>
      </dsp:txBody>
      <dsp:txXfrm rot="-5400000">
        <a:off x="79176" y="4778971"/>
        <a:ext cx="1493042" cy="288293"/>
      </dsp:txXfrm>
    </dsp:sp>
    <dsp:sp modelId="{A28A13D5-7654-4752-AD32-31D0D5801739}">
      <dsp:nvSpPr>
        <dsp:cNvPr id="0" name=""/>
        <dsp:cNvSpPr/>
      </dsp:nvSpPr>
      <dsp:spPr>
        <a:xfrm rot="5400000">
          <a:off x="4204511" y="1448992"/>
          <a:ext cx="1591631" cy="6550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Способствовать развитию ловкости пальцев, координации движений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Развить внимание и память, воображение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Активизировать речевые центры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Создать позитивную атмосферу в группе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Совершенствовать  мелкую  моторику  рук</a:t>
          </a:r>
          <a:endParaRPr lang="ru-RU" sz="1600" kern="1200" dirty="0"/>
        </a:p>
      </dsp:txBody>
      <dsp:txXfrm rot="-5400000">
        <a:off x="1725069" y="4006132"/>
        <a:ext cx="6472820" cy="1436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D89A-5216-4E64-A8F1-CD3052FE5D0E}">
      <dsp:nvSpPr>
        <dsp:cNvPr id="0" name=""/>
        <dsp:cNvSpPr/>
      </dsp:nvSpPr>
      <dsp:spPr>
        <a:xfrm rot="5400000">
          <a:off x="284176" y="267886"/>
          <a:ext cx="1505914" cy="1539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Физминутки</a:t>
          </a:r>
          <a:endParaRPr lang="ru-RU" sz="1600" kern="1200" dirty="0"/>
        </a:p>
      </dsp:txBody>
      <dsp:txXfrm rot="-5400000">
        <a:off x="267585" y="284477"/>
        <a:ext cx="1539096" cy="1505914"/>
      </dsp:txXfrm>
    </dsp:sp>
    <dsp:sp modelId="{0D28B496-4873-4CA5-B740-AFF784E5E98A}">
      <dsp:nvSpPr>
        <dsp:cNvPr id="0" name=""/>
        <dsp:cNvSpPr/>
      </dsp:nvSpPr>
      <dsp:spPr>
        <a:xfrm rot="5400000">
          <a:off x="4426143" y="-2307770"/>
          <a:ext cx="1543704" cy="61638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Внесение эмоционального заряда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Выработка чётких координированных движений во взаимосвязи с речью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Восстановление и активизация организма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Совершенствование общей моторики</a:t>
          </a:r>
          <a:endParaRPr lang="ru-RU" sz="1600" kern="1200" dirty="0"/>
        </a:p>
      </dsp:txBody>
      <dsp:txXfrm rot="-5400000">
        <a:off x="2116067" y="77663"/>
        <a:ext cx="6088500" cy="1392990"/>
      </dsp:txXfrm>
    </dsp:sp>
    <dsp:sp modelId="{D3385D7A-181D-4461-BBDC-1552BECCE71D}">
      <dsp:nvSpPr>
        <dsp:cNvPr id="0" name=""/>
        <dsp:cNvSpPr/>
      </dsp:nvSpPr>
      <dsp:spPr>
        <a:xfrm rot="5400000">
          <a:off x="291634" y="1780098"/>
          <a:ext cx="1505914" cy="15540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Подвижные игры</a:t>
          </a:r>
          <a:endParaRPr lang="ru-RU" sz="1600" kern="1200" dirty="0"/>
        </a:p>
      </dsp:txBody>
      <dsp:txXfrm rot="-5400000">
        <a:off x="267585" y="1804147"/>
        <a:ext cx="1554013" cy="1505914"/>
      </dsp:txXfrm>
    </dsp:sp>
    <dsp:sp modelId="{22B64864-F10A-4EF1-8A19-BBCF03DE8A93}">
      <dsp:nvSpPr>
        <dsp:cNvPr id="0" name=""/>
        <dsp:cNvSpPr/>
      </dsp:nvSpPr>
      <dsp:spPr>
        <a:xfrm rot="5400000">
          <a:off x="4454606" y="-525076"/>
          <a:ext cx="1493432" cy="6181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Учить координации движений, быстроте, ловкости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Укреплять здоровье, способствовать правильному физическому развитию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Воспитывать у детей морально-волевые качества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Привлечь детей самостоятельно заниматься подвижными играми</a:t>
          </a:r>
          <a:endParaRPr lang="ru-RU" sz="1600" kern="1200" dirty="0"/>
        </a:p>
      </dsp:txBody>
      <dsp:txXfrm rot="-5400000">
        <a:off x="2110594" y="1891839"/>
        <a:ext cx="6108554" cy="134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BC93-30F3-4E0F-9E4D-CC2EEDB76561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1F1AC-1ADD-41E1-93FC-A0D9C64E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wmf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83568" y="476672"/>
            <a:ext cx="8064896" cy="1872208"/>
          </a:xfrm>
          <a:prstGeom prst="wedgeRect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Нетрадиционные формы работы по физическому развитию в летне-оздоровительный </a:t>
            </a:r>
            <a:r>
              <a:rPr lang="ru-RU" sz="2800" b="1" dirty="0" smtClean="0">
                <a:solidFill>
                  <a:schemeClr val="bg1"/>
                </a:solidFill>
              </a:rPr>
              <a:t>период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Автор: Петренко Наталья Викторовна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МБДОУ ДС ОВ №17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2640259"/>
            <a:ext cx="7236296" cy="40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85891619"/>
              </p:ext>
            </p:extLst>
          </p:nvPr>
        </p:nvGraphicFramePr>
        <p:xfrm>
          <a:off x="179512" y="476672"/>
          <a:ext cx="85689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1115616" y="4005064"/>
            <a:ext cx="7632848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дошкольных </a:t>
            </a:r>
            <a:r>
              <a:rPr lang="ru-RU" dirty="0"/>
              <a:t>учреждениях появилась необходимость использовать альтернативные физкультурные занятия. Оздоровительный эффект, достигаемый при проведении нетрадиционных форм, тесно связан с положительными эмоциями детей, благотворно влияющими </a:t>
            </a:r>
            <a:r>
              <a:rPr lang="ru-RU" dirty="0" smtClean="0"/>
              <a:t>на здоровье ребенка</a:t>
            </a:r>
            <a:r>
              <a:rPr lang="ru-RU" dirty="0"/>
              <a:t>.</a:t>
            </a:r>
          </a:p>
        </p:txBody>
      </p:sp>
      <p:sp>
        <p:nvSpPr>
          <p:cNvPr id="7" name="Волна 6"/>
          <p:cNvSpPr/>
          <p:nvPr/>
        </p:nvSpPr>
        <p:spPr>
          <a:xfrm>
            <a:off x="1115616" y="5949280"/>
            <a:ext cx="7776864" cy="7200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: инструктор по физической культуре Петренко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1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467544" y="404664"/>
            <a:ext cx="6264696" cy="40324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Лето – удивительная и благодатная пора, когда детям можно вдоволь гулять, бегать и прыгать. Именно в этот период они много времени проводят на воздухе. И очень важно так организовать жизнь детей, чтобы каждый день приносил им что-то новое, был наполнен интересным содержанием, чтобы воспоминания о летнем времени, играх, прогулках, праздниках и развлечениях, интересных эпизодах из их жизни еще долго их радовали. Пребывание детей на свежем воздухе в летний период укрепляет и закаливает детский организм, оказывает положительное влияние на их всестороннее развитие.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901448" cy="2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95536" y="260648"/>
            <a:ext cx="8208912" cy="45365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cs typeface="Times New Roman" pitchFamily="18" charset="0"/>
              </a:rPr>
              <a:t>Цель оздоровительной работы в летний период: создание условий для летнего отдыха и оздоровления детей в ДОУ.</a:t>
            </a:r>
          </a:p>
          <a:p>
            <a:r>
              <a:rPr lang="ru-RU" b="1" dirty="0">
                <a:cs typeface="Times New Roman" pitchFamily="18" charset="0"/>
              </a:rPr>
              <a:t>Задачи:</a:t>
            </a:r>
          </a:p>
          <a:p>
            <a:pPr lvl="0"/>
            <a:r>
              <a:rPr lang="ru-RU" b="1" dirty="0" smtClean="0">
                <a:cs typeface="Times New Roman" pitchFamily="18" charset="0"/>
              </a:rPr>
              <a:t>-укреплять </a:t>
            </a:r>
            <a:r>
              <a:rPr lang="ru-RU" b="1" dirty="0">
                <a:cs typeface="Times New Roman" pitchFamily="18" charset="0"/>
              </a:rPr>
              <a:t>здоровье детей путем повышения адаптационных возможностей организма, развивать двигательные и психические способности, способствовать формированию положительного эмоционального состояния;                                       </a:t>
            </a:r>
          </a:p>
          <a:p>
            <a:pPr lvl="0"/>
            <a:r>
              <a:rPr lang="ru-RU" b="1" dirty="0" smtClean="0">
                <a:cs typeface="Times New Roman" pitchFamily="18" charset="0"/>
              </a:rPr>
              <a:t>-всесторонне </a:t>
            </a:r>
            <a:r>
              <a:rPr lang="ru-RU" b="1" dirty="0">
                <a:cs typeface="Times New Roman" pitchFamily="18" charset="0"/>
              </a:rPr>
              <a:t>совершенствовать физические функции организма;</a:t>
            </a:r>
          </a:p>
          <a:p>
            <a:pPr lvl="0"/>
            <a:r>
              <a:rPr lang="ru-RU" b="1" dirty="0" smtClean="0">
                <a:cs typeface="Times New Roman" pitchFamily="18" charset="0"/>
              </a:rPr>
              <a:t>-повышать </a:t>
            </a:r>
            <a:r>
              <a:rPr lang="ru-RU" b="1" dirty="0">
                <a:cs typeface="Times New Roman" pitchFamily="18" charset="0"/>
              </a:rPr>
              <a:t>работоспособность детского организма через различные формы закаливания;</a:t>
            </a:r>
          </a:p>
          <a:p>
            <a:pPr lvl="0"/>
            <a:r>
              <a:rPr lang="ru-RU" b="1" dirty="0" smtClean="0">
                <a:cs typeface="Times New Roman" pitchFamily="18" charset="0"/>
              </a:rPr>
              <a:t>-формировать </a:t>
            </a:r>
            <a:r>
              <a:rPr lang="ru-RU" b="1" dirty="0">
                <a:cs typeface="Times New Roman" pitchFamily="18" charset="0"/>
              </a:rPr>
              <a:t>интерес и потребность в занятиях физическими упражнениями;</a:t>
            </a:r>
          </a:p>
          <a:p>
            <a:pPr lvl="0"/>
            <a:r>
              <a:rPr lang="ru-RU" b="1" dirty="0" smtClean="0">
                <a:cs typeface="Times New Roman" pitchFamily="18" charset="0"/>
              </a:rPr>
              <a:t>-удовлетворять </a:t>
            </a:r>
            <a:r>
              <a:rPr lang="ru-RU" b="1" dirty="0">
                <a:cs typeface="Times New Roman" pitchFamily="18" charset="0"/>
              </a:rPr>
              <a:t>естественную потребность в движении, создавать условия для демонстрации двигательных умений каждого ребенка;                                  </a:t>
            </a:r>
          </a:p>
          <a:p>
            <a:pPr lvl="0"/>
            <a:r>
              <a:rPr lang="ru-RU" b="1" dirty="0" smtClean="0">
                <a:cs typeface="Times New Roman" pitchFamily="18" charset="0"/>
              </a:rPr>
              <a:t>-способствовать </a:t>
            </a:r>
            <a:r>
              <a:rPr lang="ru-RU" b="1" dirty="0">
                <a:cs typeface="Times New Roman" pitchFamily="18" charset="0"/>
              </a:rPr>
              <a:t>предупреждению заболеваемости и детского травматизма. 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68583"/>
            <a:ext cx="324609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51520" y="188640"/>
            <a:ext cx="6912768" cy="388843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Нетрадиционные формы занятий- это импровизированное построение занятий, которое не всегда имеет точную структуру, необычно по замыслу, по организации, методике, больше нравятся детям, т.к. несут оригинальное, новое…</a:t>
            </a:r>
          </a:p>
          <a:p>
            <a:endParaRPr lang="ru-RU" b="1" dirty="0" smtClean="0"/>
          </a:p>
          <a:p>
            <a:r>
              <a:rPr lang="ru-RU" b="1" dirty="0" smtClean="0"/>
              <a:t>Оздоровительный эффект, достигаемый при проведении нетрадиционных форм, тесно связан с положительными эмоциями детей… </a:t>
            </a:r>
          </a:p>
          <a:p>
            <a:r>
              <a:rPr lang="ru-RU" b="1" dirty="0" smtClean="0"/>
              <a:t>В нашем детском саду в летний период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проводятся  оздоровительные мероприятия.</a:t>
            </a:r>
            <a:endParaRPr lang="ru-RU" dirty="0"/>
          </a:p>
          <a:p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18" y="2924944"/>
            <a:ext cx="4548546" cy="3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5773372"/>
              </p:ext>
            </p:extLst>
          </p:nvPr>
        </p:nvGraphicFramePr>
        <p:xfrm>
          <a:off x="4152292" y="310201"/>
          <a:ext cx="1055440" cy="651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418487"/>
            <a:ext cx="828092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здоровительные мероприятия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57084454"/>
              </p:ext>
            </p:extLst>
          </p:nvPr>
        </p:nvGraphicFramePr>
        <p:xfrm>
          <a:off x="1043608" y="2636912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745541"/>
              </p:ext>
            </p:extLst>
          </p:nvPr>
        </p:nvGraphicFramePr>
        <p:xfrm>
          <a:off x="827584" y="2348880"/>
          <a:ext cx="720079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03" y="3212976"/>
            <a:ext cx="2003269" cy="16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62938012"/>
              </p:ext>
            </p:extLst>
          </p:nvPr>
        </p:nvGraphicFramePr>
        <p:xfrm>
          <a:off x="683568" y="54868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463545" cy="20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328150"/>
              </p:ext>
            </p:extLst>
          </p:nvPr>
        </p:nvGraphicFramePr>
        <p:xfrm>
          <a:off x="755576" y="692696"/>
          <a:ext cx="77048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112"/>
            <a:ext cx="227510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6067373"/>
              </p:ext>
            </p:extLst>
          </p:nvPr>
        </p:nvGraphicFramePr>
        <p:xfrm>
          <a:off x="395536" y="1052736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0"/>
            <a:ext cx="506324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и задачи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20" y="5373216"/>
            <a:ext cx="1633829" cy="13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0515188"/>
              </p:ext>
            </p:extLst>
          </p:nvPr>
        </p:nvGraphicFramePr>
        <p:xfrm>
          <a:off x="251520" y="404664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59"/>
            <a:ext cx="1944216" cy="15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569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1</dc:creator>
  <cp:lastModifiedBy>yapet</cp:lastModifiedBy>
  <cp:revision>31</cp:revision>
  <dcterms:created xsi:type="dcterms:W3CDTF">2020-07-22T11:35:12Z</dcterms:created>
  <dcterms:modified xsi:type="dcterms:W3CDTF">2024-07-04T11:11:54Z</dcterms:modified>
</cp:coreProperties>
</file>