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8" r:id="rId3"/>
    <p:sldId id="269" r:id="rId4"/>
    <p:sldId id="270" r:id="rId5"/>
    <p:sldId id="271" r:id="rId6"/>
    <p:sldId id="272" r:id="rId7"/>
    <p:sldId id="273" r:id="rId8"/>
    <p:sldId id="274" r:id="rId9"/>
    <p:sldId id="275" r:id="rId10"/>
    <p:sldId id="276" r:id="rId11"/>
    <p:sldId id="277" r:id="rId12"/>
    <p:sldId id="278" r:id="rId13"/>
    <p:sldId id="279" r:id="rId14"/>
    <p:sldId id="280"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00"/>
    <a:srgbClr val="004200"/>
    <a:srgbClr val="B0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3" d="100"/>
          <a:sy n="83" d="100"/>
        </p:scale>
        <p:origin x="1454"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A03D92F-82A0-4A19-A979-D94821FF5BF4}"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7E103B7-59A4-4435-A48E-4CA8C6875FF7}"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9F05B61-9722-4125-97EC-BA3EA0829007}"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FF08FCE-6C1A-46B0-8426-FDD00CF4BC58}"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71E8002-73DC-4D57-8EC1-E466AFF7D92D}"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D16A1A2-C782-4BCF-B6CF-E48F38ED1BF5}"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B2B90695-826C-4738-BF22-ED611AF5146C}"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1C3A8E45-FD4C-4C40-A19F-98C870EF039D}"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E2DD3E8C-D148-4C5D-9559-F8C65584B280}"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BEBDD0B-514F-414C-B30B-E9F21FF739E4}"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B294613-9008-4CCB-9BA9-FADB21D9EB38}"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B5B4DFC-C619-4518-98EB-2349F086C3D4}"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18" Type="http://schemas.openxmlformats.org/officeDocument/2006/relationships/slide" Target="slide20.xml"/><Relationship Id="rId26" Type="http://schemas.openxmlformats.org/officeDocument/2006/relationships/slide" Target="slide28.xml"/><Relationship Id="rId3" Type="http://schemas.openxmlformats.org/officeDocument/2006/relationships/slide" Target="slide5.xml"/><Relationship Id="rId21" Type="http://schemas.openxmlformats.org/officeDocument/2006/relationships/slide" Target="slide23.xml"/><Relationship Id="rId7" Type="http://schemas.openxmlformats.org/officeDocument/2006/relationships/slide" Target="slide9.xml"/><Relationship Id="rId12" Type="http://schemas.openxmlformats.org/officeDocument/2006/relationships/slide" Target="slide14.xml"/><Relationship Id="rId17" Type="http://schemas.openxmlformats.org/officeDocument/2006/relationships/slide" Target="slide19.xml"/><Relationship Id="rId25" Type="http://schemas.openxmlformats.org/officeDocument/2006/relationships/slide" Target="slide27.xml"/><Relationship Id="rId33" Type="http://schemas.openxmlformats.org/officeDocument/2006/relationships/slide" Target="slide34.xml"/><Relationship Id="rId2" Type="http://schemas.openxmlformats.org/officeDocument/2006/relationships/slide" Target="slide4.xml"/><Relationship Id="rId16" Type="http://schemas.openxmlformats.org/officeDocument/2006/relationships/slide" Target="slide18.xml"/><Relationship Id="rId20" Type="http://schemas.openxmlformats.org/officeDocument/2006/relationships/slide" Target="slide22.xml"/><Relationship Id="rId29" Type="http://schemas.openxmlformats.org/officeDocument/2006/relationships/slide" Target="slide31.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13.xml"/><Relationship Id="rId24" Type="http://schemas.openxmlformats.org/officeDocument/2006/relationships/slide" Target="slide26.xml"/><Relationship Id="rId32" Type="http://schemas.openxmlformats.org/officeDocument/2006/relationships/image" Target="../media/image4.png"/><Relationship Id="rId5" Type="http://schemas.openxmlformats.org/officeDocument/2006/relationships/slide" Target="slide7.xml"/><Relationship Id="rId15" Type="http://schemas.openxmlformats.org/officeDocument/2006/relationships/slide" Target="slide17.xml"/><Relationship Id="rId23" Type="http://schemas.openxmlformats.org/officeDocument/2006/relationships/slide" Target="slide25.xml"/><Relationship Id="rId28" Type="http://schemas.openxmlformats.org/officeDocument/2006/relationships/slide" Target="slide30.xml"/><Relationship Id="rId10" Type="http://schemas.openxmlformats.org/officeDocument/2006/relationships/slide" Target="slide12.xml"/><Relationship Id="rId19" Type="http://schemas.openxmlformats.org/officeDocument/2006/relationships/slide" Target="slide21.xml"/><Relationship Id="rId31" Type="http://schemas.openxmlformats.org/officeDocument/2006/relationships/slide" Target="slide33.xml"/><Relationship Id="rId4" Type="http://schemas.openxmlformats.org/officeDocument/2006/relationships/slide" Target="slide6.xml"/><Relationship Id="rId9" Type="http://schemas.openxmlformats.org/officeDocument/2006/relationships/slide" Target="slide11.xml"/><Relationship Id="rId14" Type="http://schemas.openxmlformats.org/officeDocument/2006/relationships/slide" Target="slide16.xml"/><Relationship Id="rId22" Type="http://schemas.openxmlformats.org/officeDocument/2006/relationships/slide" Target="slide24.xml"/><Relationship Id="rId27" Type="http://schemas.openxmlformats.org/officeDocument/2006/relationships/slide" Target="slide29.xml"/><Relationship Id="rId30" Type="http://schemas.openxmlformats.org/officeDocument/2006/relationships/slide" Target="slide3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43608" y="548680"/>
            <a:ext cx="7071601"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solidFill>
                  <a:schemeClr val="accent1">
                    <a:lumMod val="50000"/>
                  </a:schemeClr>
                </a:solidFill>
                <a:effectLst>
                  <a:outerShdw blurRad="50800" dist="39000" dir="5460000" algn="tl">
                    <a:srgbClr val="000000">
                      <a:alpha val="38000"/>
                    </a:srgbClr>
                  </a:outerShdw>
                </a:effectLst>
              </a:rPr>
              <a:t>Путешествие вокруг света</a:t>
            </a:r>
            <a:endParaRPr lang="ru-RU" sz="5400" b="1" cap="none" spc="0" dirty="0">
              <a:ln w="11430"/>
              <a:solidFill>
                <a:schemeClr val="accent1">
                  <a:lumMod val="50000"/>
                </a:schemeClr>
              </a:solidFill>
              <a:effectLst>
                <a:outerShdw blurRad="50800" dist="39000" dir="5460000" algn="tl">
                  <a:srgbClr val="000000">
                    <a:alpha val="38000"/>
                  </a:srgbClr>
                </a:outerShdw>
              </a:effectLst>
            </a:endParaRPr>
          </a:p>
        </p:txBody>
      </p:sp>
      <p:pic>
        <p:nvPicPr>
          <p:cNvPr id="7" name="Picture 2" descr="http://rcbrazers.biz/page4_files/boat.png"/>
          <p:cNvPicPr>
            <a:picLocks noChangeAspect="1" noChangeArrowheads="1"/>
          </p:cNvPicPr>
          <p:nvPr/>
        </p:nvPicPr>
        <p:blipFill>
          <a:blip r:embed="rId2" cstate="print"/>
          <a:srcRect l="3116" r="3814"/>
          <a:stretch>
            <a:fillRect/>
          </a:stretch>
        </p:blipFill>
        <p:spPr bwMode="auto">
          <a:xfrm>
            <a:off x="323528" y="1484784"/>
            <a:ext cx="8604448" cy="3933056"/>
          </a:xfrm>
          <a:prstGeom prst="rect">
            <a:avLst/>
          </a:prstGeom>
          <a:noFill/>
        </p:spPr>
      </p:pic>
      <p:sp>
        <p:nvSpPr>
          <p:cNvPr id="8" name="Прямоугольник 7"/>
          <p:cNvSpPr/>
          <p:nvPr/>
        </p:nvSpPr>
        <p:spPr>
          <a:xfrm>
            <a:off x="2555776" y="4857760"/>
            <a:ext cx="4562466" cy="646331"/>
          </a:xfrm>
          <a:prstGeom prst="rect">
            <a:avLst/>
          </a:prstGeom>
          <a:noFill/>
        </p:spPr>
        <p:txBody>
          <a:bodyPr wrap="square" lIns="91440" tIns="45720" rIns="91440" bIns="45720">
            <a:spAutoFit/>
          </a:bodyPr>
          <a:lstStyle/>
          <a:p>
            <a:pPr algn="ctr"/>
            <a:r>
              <a:rPr lang="ru-RU" sz="3600" b="1" cap="none" spc="0" dirty="0"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Интерактивная игра</a:t>
            </a:r>
            <a:endParaRPr lang="ru-RU" sz="3600" b="1" cap="none" spc="0" dirty="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6760592" y="4653136"/>
            <a:ext cx="1792091" cy="1584176"/>
          </a:xfrm>
          <a:prstGeom prst="rect">
            <a:avLst/>
          </a:prstGeom>
          <a:noFill/>
        </p:spPr>
      </p:pic>
      <p:sp>
        <p:nvSpPr>
          <p:cNvPr id="35" name="Прямоугольник 34"/>
          <p:cNvSpPr/>
          <p:nvPr/>
        </p:nvSpPr>
        <p:spPr>
          <a:xfrm>
            <a:off x="395536" y="332656"/>
            <a:ext cx="8352928" cy="2677656"/>
          </a:xfrm>
          <a:prstGeom prst="rect">
            <a:avLst/>
          </a:prstGeom>
          <a:noFill/>
        </p:spPr>
        <p:txBody>
          <a:bodyPr wrap="square" lIns="91440" tIns="45720" rIns="91440" bIns="45720">
            <a:spAutoFit/>
          </a:bodyPr>
          <a:lstStyle/>
          <a:p>
            <a:pPr algn="ct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Эта страна ассоциируется с танцем фламенко и гитарой. И, конечно же, это знаменитый бой быков - коррида. Коррида является национальной традицией этой страны. Это зрелище захватывает многих, и показывает настоящую силу мужчины, который противостоит быку. Назовите эту страну.</a:t>
            </a:r>
          </a:p>
        </p:txBody>
      </p:sp>
      <p:sp>
        <p:nvSpPr>
          <p:cNvPr id="37" name="Прямоугольник 36"/>
          <p:cNvSpPr/>
          <p:nvPr/>
        </p:nvSpPr>
        <p:spPr>
          <a:xfrm>
            <a:off x="2584122" y="5013176"/>
            <a:ext cx="295465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a:t>- - - а -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691680" y="3356992"/>
            <a:ext cx="2949846"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Испания</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39938" name="Picture 2" descr="https://st.depositphotos.com/1003536/1332/v/950/depositphotos_13322684-stock-illustration-spain-love-heart-with-set.jpg"/>
          <p:cNvPicPr>
            <a:picLocks noChangeAspect="1" noChangeArrowheads="1"/>
          </p:cNvPicPr>
          <p:nvPr/>
        </p:nvPicPr>
        <p:blipFill>
          <a:blip r:embed="rId3" cstate="print">
            <a:clrChange>
              <a:clrFrom>
                <a:srgbClr val="F2EDEA"/>
              </a:clrFrom>
              <a:clrTo>
                <a:srgbClr val="F2EDEA">
                  <a:alpha val="0"/>
                </a:srgbClr>
              </a:clrTo>
            </a:clrChange>
          </a:blip>
          <a:srcRect/>
          <a:stretch>
            <a:fillRect/>
          </a:stretch>
        </p:blipFill>
        <p:spPr bwMode="auto">
          <a:xfrm>
            <a:off x="4788024" y="2780928"/>
            <a:ext cx="2519700" cy="2448272"/>
          </a:xfrm>
          <a:prstGeom prst="rect">
            <a:avLst/>
          </a:prstGeom>
          <a:noFill/>
        </p:spPr>
      </p:pic>
      <p:sp>
        <p:nvSpPr>
          <p:cNvPr id="7" name="Управляющая кнопка: в начало 6">
            <a:hlinkClick r:id="rId4" action="ppaction://hlinksldjump" highlightClick="1"/>
          </p:cNvPr>
          <p:cNvSpPr/>
          <p:nvPr/>
        </p:nvSpPr>
        <p:spPr>
          <a:xfrm>
            <a:off x="5796136" y="5733256"/>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6923509" y="4797152"/>
            <a:ext cx="1629174" cy="1440160"/>
          </a:xfrm>
          <a:prstGeom prst="rect">
            <a:avLst/>
          </a:prstGeom>
          <a:noFill/>
        </p:spPr>
      </p:pic>
      <p:sp>
        <p:nvSpPr>
          <p:cNvPr id="35" name="Прямоугольник 34"/>
          <p:cNvSpPr/>
          <p:nvPr/>
        </p:nvSpPr>
        <p:spPr>
          <a:xfrm>
            <a:off x="395536" y="332656"/>
            <a:ext cx="8352928" cy="1815882"/>
          </a:xfrm>
          <a:prstGeom prst="rect">
            <a:avLst/>
          </a:prstGeom>
          <a:noFill/>
        </p:spPr>
        <p:txBody>
          <a:bodyPr wrap="square" lIns="91440" tIns="45720" rIns="91440" bIns="45720">
            <a:spAutoFit/>
          </a:bodyPr>
          <a:lstStyle/>
          <a:p>
            <a:pPr algn="ct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Этот храм – один из ярких памятников архитектуры древней Руси, с 16 века он является не только частью великой истории, но и национальным символом. Назовите город, в котором расположен этот храм.</a:t>
            </a:r>
          </a:p>
        </p:txBody>
      </p:sp>
      <p:sp>
        <p:nvSpPr>
          <p:cNvPr id="37" name="Прямоугольник 36"/>
          <p:cNvSpPr/>
          <p:nvPr/>
        </p:nvSpPr>
        <p:spPr>
          <a:xfrm>
            <a:off x="2843809" y="5013176"/>
            <a:ext cx="243528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a:t>- - </a:t>
            </a:r>
            <a:r>
              <a:rPr lang="ru-RU" sz="5400" b="1" dirty="0" smtClean="0"/>
              <a:t>- </a:t>
            </a:r>
            <a:r>
              <a:rPr lang="ru-RU" sz="5400" b="1" dirty="0"/>
              <a:t>-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403648" y="2996952"/>
            <a:ext cx="2602508"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Москва</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40962" name="Picture 2" descr="http://clipground.com/images/saint-basils-cathedral-clipart-20.jpg"/>
          <p:cNvPicPr>
            <a:picLocks noChangeAspect="1" noChangeArrowheads="1"/>
          </p:cNvPicPr>
          <p:nvPr/>
        </p:nvPicPr>
        <p:blipFill>
          <a:blip r:embed="rId3" cstate="print"/>
          <a:srcRect/>
          <a:stretch>
            <a:fillRect/>
          </a:stretch>
        </p:blipFill>
        <p:spPr bwMode="auto">
          <a:xfrm>
            <a:off x="4139952" y="2204864"/>
            <a:ext cx="2808311" cy="2808312"/>
          </a:xfrm>
          <a:prstGeom prst="rect">
            <a:avLst/>
          </a:prstGeom>
          <a:noFill/>
        </p:spPr>
      </p:pic>
      <p:sp>
        <p:nvSpPr>
          <p:cNvPr id="7" name="Управляющая кнопка: в начало 6">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6948264" y="4797152"/>
            <a:ext cx="1792091" cy="1584176"/>
          </a:xfrm>
          <a:prstGeom prst="rect">
            <a:avLst/>
          </a:prstGeom>
          <a:noFill/>
        </p:spPr>
      </p:pic>
      <p:sp>
        <p:nvSpPr>
          <p:cNvPr id="35" name="Прямоугольник 34"/>
          <p:cNvSpPr/>
          <p:nvPr/>
        </p:nvSpPr>
        <p:spPr>
          <a:xfrm>
            <a:off x="395536" y="332656"/>
            <a:ext cx="8352928" cy="2246769"/>
          </a:xfrm>
          <a:prstGeom prst="rect">
            <a:avLst/>
          </a:prstGeom>
          <a:noFill/>
        </p:spPr>
        <p:txBody>
          <a:bodyPr wrap="square" lIns="91440" tIns="45720" rIns="91440" bIns="45720">
            <a:spAutoFit/>
          </a:bodyPr>
          <a:lstStyle/>
          <a:p>
            <a:pPr algn="ct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Это государство является крупнейшим по численности населения мира (свыше 1,38 млрд.). В этой стране также разворачиваются действия всеми любимого мультфильма «Кунг-фу панда».  </a:t>
            </a:r>
            <a:r>
              <a:rPr lang="ru-RU"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Назовите эту </a:t>
            </a: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страну</a:t>
            </a:r>
          </a:p>
        </p:txBody>
      </p:sp>
      <p:sp>
        <p:nvSpPr>
          <p:cNvPr id="37" name="Прямоугольник 36"/>
          <p:cNvSpPr/>
          <p:nvPr/>
        </p:nvSpPr>
        <p:spPr>
          <a:xfrm>
            <a:off x="2915816" y="4797152"/>
            <a:ext cx="220445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a:t>- - </a:t>
            </a:r>
            <a:r>
              <a:rPr lang="ru-RU" sz="5400" b="1" dirty="0" smtClean="0"/>
              <a:t>- </a:t>
            </a:r>
            <a:r>
              <a:rPr lang="ru-RU" sz="5400" b="1" dirty="0"/>
              <a:t>-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979712" y="3140968"/>
            <a:ext cx="2179251"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Китай</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41986" name="Picture 2" descr="http://dingo.com.ua/source/east/283.jpg"/>
          <p:cNvPicPr>
            <a:picLocks noChangeAspect="1" noChangeArrowheads="1"/>
          </p:cNvPicPr>
          <p:nvPr/>
        </p:nvPicPr>
        <p:blipFill>
          <a:blip r:embed="rId3" cstate="print">
            <a:clrChange>
              <a:clrFrom>
                <a:srgbClr val="EEEEEE"/>
              </a:clrFrom>
              <a:clrTo>
                <a:srgbClr val="EEEEEE">
                  <a:alpha val="0"/>
                </a:srgbClr>
              </a:clrTo>
            </a:clrChange>
          </a:blip>
          <a:srcRect l="4126" t="5824"/>
          <a:stretch>
            <a:fillRect/>
          </a:stretch>
        </p:blipFill>
        <p:spPr bwMode="auto">
          <a:xfrm>
            <a:off x="4644008" y="2636912"/>
            <a:ext cx="3346693" cy="2328741"/>
          </a:xfrm>
          <a:prstGeom prst="rect">
            <a:avLst/>
          </a:prstGeom>
          <a:noFill/>
        </p:spPr>
      </p:pic>
      <p:sp>
        <p:nvSpPr>
          <p:cNvPr id="7" name="Управляющая кнопка: в начало 6">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6948264" y="4725144"/>
            <a:ext cx="1820443" cy="1609239"/>
          </a:xfrm>
          <a:prstGeom prst="rect">
            <a:avLst/>
          </a:prstGeom>
          <a:noFill/>
        </p:spPr>
      </p:pic>
      <p:sp>
        <p:nvSpPr>
          <p:cNvPr id="35" name="Прямоугольник 34"/>
          <p:cNvSpPr/>
          <p:nvPr/>
        </p:nvSpPr>
        <p:spPr>
          <a:xfrm>
            <a:off x="395536" y="332656"/>
            <a:ext cx="8352928" cy="1815882"/>
          </a:xfrm>
          <a:prstGeom prst="rect">
            <a:avLst/>
          </a:prstGeom>
          <a:noFill/>
        </p:spPr>
        <p:txBody>
          <a:bodyPr wrap="square" lIns="91440" tIns="45720" rIns="91440" bIns="45720">
            <a:spAutoFit/>
          </a:bodyPr>
          <a:lstStyle/>
          <a:p>
            <a:pPr algn="ct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 центре этого города находится Триумфальная арка, построенная Наполеоном </a:t>
            </a:r>
            <a:r>
              <a:rPr lang="en-US"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t>
            </a: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 честь побед своей могучей армии. Отсюда начинаются знаменитые Елисейские поля. Назовите этот город.</a:t>
            </a:r>
          </a:p>
        </p:txBody>
      </p:sp>
      <p:sp>
        <p:nvSpPr>
          <p:cNvPr id="37" name="Прямоугольник 36"/>
          <p:cNvSpPr/>
          <p:nvPr/>
        </p:nvSpPr>
        <p:spPr>
          <a:xfrm>
            <a:off x="2915816" y="4797152"/>
            <a:ext cx="220445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a:t>- - </a:t>
            </a:r>
            <a:r>
              <a:rPr lang="ru-RU" sz="5400" b="1" dirty="0" smtClean="0"/>
              <a:t>- </a:t>
            </a:r>
            <a:r>
              <a:rPr lang="ru-RU" sz="5400" b="1" dirty="0"/>
              <a:t>-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835696" y="2780928"/>
            <a:ext cx="2355133"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Париж</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43010" name="Picture 2" descr="http://st.depositphotos.com/1011480/3346/v/950/depositphotos_33462709-stock-illustration-arch-of-triumph-paris-hand.jpg"/>
          <p:cNvPicPr>
            <a:picLocks noChangeAspect="1" noChangeArrowheads="1"/>
          </p:cNvPicPr>
          <p:nvPr/>
        </p:nvPicPr>
        <p:blipFill>
          <a:blip r:embed="rId3" cstate="print">
            <a:clrChange>
              <a:clrFrom>
                <a:srgbClr val="FFF6F1"/>
              </a:clrFrom>
              <a:clrTo>
                <a:srgbClr val="FFF6F1">
                  <a:alpha val="0"/>
                </a:srgbClr>
              </a:clrTo>
            </a:clrChange>
          </a:blip>
          <a:srcRect/>
          <a:stretch>
            <a:fillRect/>
          </a:stretch>
        </p:blipFill>
        <p:spPr bwMode="auto">
          <a:xfrm>
            <a:off x="4788024" y="2060848"/>
            <a:ext cx="2592287" cy="2592288"/>
          </a:xfrm>
          <a:prstGeom prst="rect">
            <a:avLst/>
          </a:prstGeom>
          <a:noFill/>
        </p:spPr>
      </p:pic>
      <p:sp>
        <p:nvSpPr>
          <p:cNvPr id="7" name="Управляющая кнопка: в начало 6">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7092280" y="4869160"/>
            <a:ext cx="1710632" cy="1512168"/>
          </a:xfrm>
          <a:prstGeom prst="rect">
            <a:avLst/>
          </a:prstGeom>
          <a:noFill/>
        </p:spPr>
      </p:pic>
      <p:sp>
        <p:nvSpPr>
          <p:cNvPr id="35" name="Прямоугольник 34"/>
          <p:cNvSpPr/>
          <p:nvPr/>
        </p:nvSpPr>
        <p:spPr>
          <a:xfrm>
            <a:off x="395536" y="332656"/>
            <a:ext cx="8352928" cy="3108543"/>
          </a:xfrm>
          <a:prstGeom prst="rect">
            <a:avLst/>
          </a:prstGeom>
          <a:noFill/>
        </p:spPr>
        <p:txBody>
          <a:bodyPr wrap="square" lIns="91440" tIns="45720" rIns="91440" bIns="45720">
            <a:spAutoFit/>
          </a:bodyPr>
          <a:lstStyle/>
          <a:p>
            <a:pPr algn="ct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Именно с этого города началась история Древнерусского государства. Это город-герой, раскинувшийся по две стороны главной водной магистрали страны – реки Днепр. Здесь же происходят события в серии мультфильмов о трех богатырях. Назовите этот город.</a:t>
            </a:r>
          </a:p>
          <a:p>
            <a:pPr algn="ctr"/>
            <a:endPar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7" name="Прямоугольник 36"/>
          <p:cNvSpPr/>
          <p:nvPr/>
        </p:nvSpPr>
        <p:spPr>
          <a:xfrm>
            <a:off x="3165885" y="4797152"/>
            <a:ext cx="170431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a:t>- - е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331640" y="3212976"/>
            <a:ext cx="1766830"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Киев</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44034" name="Picture 2" descr="http://history-of-world.ru/wp-content/uploads/2017/03/ae904974f250c72a1e1be43f81cdcf28.jpg"/>
          <p:cNvPicPr>
            <a:picLocks noChangeAspect="1" noChangeArrowheads="1"/>
          </p:cNvPicPr>
          <p:nvPr/>
        </p:nvPicPr>
        <p:blipFill>
          <a:blip r:embed="rId3" cstate="print">
            <a:clrChange>
              <a:clrFrom>
                <a:srgbClr val="FFFFFF"/>
              </a:clrFrom>
              <a:clrTo>
                <a:srgbClr val="FFFFFF">
                  <a:alpha val="0"/>
                </a:srgbClr>
              </a:clrTo>
            </a:clrChange>
            <a:lum contrast="10000"/>
          </a:blip>
          <a:srcRect l="3409" t="6061" r="4545" b="6061"/>
          <a:stretch>
            <a:fillRect/>
          </a:stretch>
        </p:blipFill>
        <p:spPr bwMode="auto">
          <a:xfrm>
            <a:off x="3563888" y="2708920"/>
            <a:ext cx="3888432" cy="2088232"/>
          </a:xfrm>
          <a:prstGeom prst="rect">
            <a:avLst/>
          </a:prstGeom>
          <a:noFill/>
        </p:spPr>
      </p:pic>
      <p:sp>
        <p:nvSpPr>
          <p:cNvPr id="7" name="Управляющая кнопка: в начало 6">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6842052" y="4725144"/>
            <a:ext cx="1710632" cy="1512167"/>
          </a:xfrm>
          <a:prstGeom prst="rect">
            <a:avLst/>
          </a:prstGeom>
          <a:noFill/>
        </p:spPr>
      </p:pic>
      <p:sp>
        <p:nvSpPr>
          <p:cNvPr id="35" name="Прямоугольник 34"/>
          <p:cNvSpPr/>
          <p:nvPr/>
        </p:nvSpPr>
        <p:spPr>
          <a:xfrm>
            <a:off x="395536" y="332656"/>
            <a:ext cx="8352928" cy="2677656"/>
          </a:xfrm>
          <a:prstGeom prst="rect">
            <a:avLst/>
          </a:prstGeom>
          <a:noFill/>
        </p:spPr>
        <p:txBody>
          <a:bodyPr wrap="square" lIns="91440" tIns="45720" rIns="91440" bIns="45720">
            <a:spAutoFit/>
          </a:bodyPr>
          <a:lstStyle/>
          <a:p>
            <a:pPr algn="ct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 последние десятилетия во всем мире стало популярно блюдо, приготовленное из риса и различных морепродуктов, а также других ингредиентов. Встречаются два варианта названия: «суши» и «суси». Назовите страну, являющуюся родиной этого блюда</a:t>
            </a:r>
          </a:p>
        </p:txBody>
      </p:sp>
      <p:sp>
        <p:nvSpPr>
          <p:cNvPr id="37" name="Прямоугольник 36"/>
          <p:cNvSpPr/>
          <p:nvPr/>
        </p:nvSpPr>
        <p:spPr>
          <a:xfrm>
            <a:off x="2716243" y="4797152"/>
            <a:ext cx="260359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a:t>- - - н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2051720" y="3284984"/>
            <a:ext cx="2603598"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Япония</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45058" name="Picture 2" descr="https://crossroad.com/img/items/16/27/default.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36096" y="2420888"/>
            <a:ext cx="3113259" cy="2071515"/>
          </a:xfrm>
          <a:prstGeom prst="rect">
            <a:avLst/>
          </a:prstGeom>
          <a:noFill/>
        </p:spPr>
      </p:pic>
      <p:sp>
        <p:nvSpPr>
          <p:cNvPr id="7" name="Управляющая кнопка: в начало 6">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6842051" y="4725144"/>
            <a:ext cx="1710632" cy="1512168"/>
          </a:xfrm>
          <a:prstGeom prst="rect">
            <a:avLst/>
          </a:prstGeom>
          <a:noFill/>
        </p:spPr>
      </p:pic>
      <p:sp>
        <p:nvSpPr>
          <p:cNvPr id="35" name="Прямоугольник 34"/>
          <p:cNvSpPr/>
          <p:nvPr/>
        </p:nvSpPr>
        <p:spPr>
          <a:xfrm>
            <a:off x="395536" y="260648"/>
            <a:ext cx="8352928" cy="2677656"/>
          </a:xfrm>
          <a:prstGeom prst="rect">
            <a:avLst/>
          </a:prstGeom>
          <a:noFill/>
        </p:spPr>
        <p:txBody>
          <a:bodyPr wrap="square" lIns="91440" tIns="45720" rIns="91440" bIns="45720">
            <a:spAutoFit/>
          </a:bodyPr>
          <a:lstStyle/>
          <a:p>
            <a:pPr algn="ct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Самый южный континент, омываемый водами Атлантического, Индийского и Тихого океанов. Он отличается крайне суровым холодным климатом, а его ледяной щит является крупнейшим на нашей планете. На его побережье обитают тюлени и  пингвины. Назовите этот континент.</a:t>
            </a:r>
          </a:p>
        </p:txBody>
      </p:sp>
      <p:sp>
        <p:nvSpPr>
          <p:cNvPr id="37" name="Прямоугольник 36"/>
          <p:cNvSpPr/>
          <p:nvPr/>
        </p:nvSpPr>
        <p:spPr>
          <a:xfrm>
            <a:off x="2123728" y="4653136"/>
            <a:ext cx="433484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a:t>- - - а - к - -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827584" y="2996952"/>
            <a:ext cx="3998659"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Антарктида</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47106" name="Picture 2" descr="http://more-cliparts.net/images/pi78oAA4T.gif"/>
          <p:cNvPicPr>
            <a:picLocks noChangeAspect="1" noChangeArrowheads="1"/>
          </p:cNvPicPr>
          <p:nvPr/>
        </p:nvPicPr>
        <p:blipFill>
          <a:blip r:embed="rId3" cstate="print"/>
          <a:srcRect/>
          <a:stretch>
            <a:fillRect/>
          </a:stretch>
        </p:blipFill>
        <p:spPr bwMode="auto">
          <a:xfrm>
            <a:off x="5076056" y="2852936"/>
            <a:ext cx="2939038" cy="1695040"/>
          </a:xfrm>
          <a:prstGeom prst="rect">
            <a:avLst/>
          </a:prstGeom>
          <a:noFill/>
        </p:spPr>
      </p:pic>
      <p:sp>
        <p:nvSpPr>
          <p:cNvPr id="7" name="Управляющая кнопка: в начало 6">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7020272" y="4869160"/>
            <a:ext cx="1710632" cy="1512168"/>
          </a:xfrm>
          <a:prstGeom prst="rect">
            <a:avLst/>
          </a:prstGeom>
          <a:noFill/>
        </p:spPr>
      </p:pic>
      <p:sp>
        <p:nvSpPr>
          <p:cNvPr id="35" name="Прямоугольник 34"/>
          <p:cNvSpPr/>
          <p:nvPr/>
        </p:nvSpPr>
        <p:spPr>
          <a:xfrm>
            <a:off x="395536" y="332656"/>
            <a:ext cx="8352928" cy="2246769"/>
          </a:xfrm>
          <a:prstGeom prst="rect">
            <a:avLst/>
          </a:prstGeom>
          <a:noFill/>
        </p:spPr>
        <p:txBody>
          <a:bodyPr wrap="square" lIns="91440" tIns="45720" rIns="91440" bIns="45720">
            <a:spAutoFit/>
          </a:bodyPr>
          <a:lstStyle/>
          <a:p>
            <a:pPr algn="ct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 этой стране находится заповедник – Беловежская пуща. Самым известным животным, ставшим символом заповедника, является зубр - одно из древнейших животных на земле. </a:t>
            </a:r>
            <a:r>
              <a:rPr lang="ru-RU"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Назовите </a:t>
            </a: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эту страну.</a:t>
            </a:r>
          </a:p>
        </p:txBody>
      </p:sp>
      <p:sp>
        <p:nvSpPr>
          <p:cNvPr id="37" name="Прямоугольник 36"/>
          <p:cNvSpPr/>
          <p:nvPr/>
        </p:nvSpPr>
        <p:spPr>
          <a:xfrm>
            <a:off x="2411760" y="4437112"/>
            <a:ext cx="349326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a:t>- - - а - - - </a:t>
            </a:r>
            <a:r>
              <a:rPr lang="ru-RU" sz="5400" b="1" dirty="0" err="1"/>
              <a:t>ь</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331640" y="2852936"/>
            <a:ext cx="3058914"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Беларусь</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48130" name="Picture 2" descr="http://school-46.iptv.by/images/school/sobitia/mer_bibl_pusa/bel_pusha.jpg"/>
          <p:cNvPicPr>
            <a:picLocks noChangeAspect="1" noChangeArrowheads="1"/>
          </p:cNvPicPr>
          <p:nvPr/>
        </p:nvPicPr>
        <p:blipFill>
          <a:blip r:embed="rId3" cstate="print"/>
          <a:srcRect/>
          <a:stretch>
            <a:fillRect/>
          </a:stretch>
        </p:blipFill>
        <p:spPr bwMode="auto">
          <a:xfrm>
            <a:off x="5508104" y="2204864"/>
            <a:ext cx="2783044" cy="2088232"/>
          </a:xfrm>
          <a:prstGeom prst="rect">
            <a:avLst/>
          </a:prstGeom>
          <a:noFill/>
        </p:spPr>
      </p:pic>
      <p:sp>
        <p:nvSpPr>
          <p:cNvPr id="7" name="Управляющая кнопка: в начало 6">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6876256" y="4725144"/>
            <a:ext cx="1820443" cy="1609239"/>
          </a:xfrm>
          <a:prstGeom prst="rect">
            <a:avLst/>
          </a:prstGeom>
          <a:noFill/>
        </p:spPr>
      </p:pic>
      <p:sp>
        <p:nvSpPr>
          <p:cNvPr id="35" name="Прямоугольник 34"/>
          <p:cNvSpPr/>
          <p:nvPr/>
        </p:nvSpPr>
        <p:spPr>
          <a:xfrm>
            <a:off x="395536" y="332656"/>
            <a:ext cx="8352928" cy="2246769"/>
          </a:xfrm>
          <a:prstGeom prst="rect">
            <a:avLst/>
          </a:prstGeom>
          <a:noFill/>
        </p:spPr>
        <p:txBody>
          <a:bodyPr wrap="square" lIns="91440" tIns="45720" rIns="91440" bIns="45720">
            <a:spAutoFit/>
          </a:bodyPr>
          <a:lstStyle/>
          <a:p>
            <a:pPr algn="ct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Бей-шунг – так зовется это животное по-китайски. Это редчайшее животное обитает в Китае, в горных лесах на высоте до двух тысяч метров над уровнем моря. Питается животное бамбуком. </a:t>
            </a:r>
            <a:r>
              <a:rPr lang="ru-RU"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Назовите </a:t>
            </a: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это животное</a:t>
            </a:r>
          </a:p>
        </p:txBody>
      </p:sp>
      <p:sp>
        <p:nvSpPr>
          <p:cNvPr id="37" name="Прямоугольник 36"/>
          <p:cNvSpPr/>
          <p:nvPr/>
        </p:nvSpPr>
        <p:spPr>
          <a:xfrm>
            <a:off x="2987824" y="4653136"/>
            <a:ext cx="203132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dirty="0"/>
              <a:t>- - -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2195736" y="2996952"/>
            <a:ext cx="2165978"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Панда</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49156" name="Picture 4" descr="http://diysolarpanelsv.com/images/cute-baby-panda-saying-hi-clipart-25.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96136" y="2276871"/>
            <a:ext cx="1958931" cy="2288969"/>
          </a:xfrm>
          <a:prstGeom prst="rect">
            <a:avLst/>
          </a:prstGeom>
          <a:noFill/>
        </p:spPr>
      </p:pic>
      <p:sp>
        <p:nvSpPr>
          <p:cNvPr id="7" name="Управляющая кнопка: в начало 6">
            <a:hlinkClick r:id="rId4" action="ppaction://hlinksldjump" highlightClick="1"/>
          </p:cNvPr>
          <p:cNvSpPr/>
          <p:nvPr/>
        </p:nvSpPr>
        <p:spPr>
          <a:xfrm>
            <a:off x="5436096" y="5589240"/>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7020272" y="4797152"/>
            <a:ext cx="1710632" cy="1512168"/>
          </a:xfrm>
          <a:prstGeom prst="rect">
            <a:avLst/>
          </a:prstGeom>
          <a:noFill/>
        </p:spPr>
      </p:pic>
      <p:sp>
        <p:nvSpPr>
          <p:cNvPr id="35" name="Прямоугольник 34"/>
          <p:cNvSpPr/>
          <p:nvPr/>
        </p:nvSpPr>
        <p:spPr>
          <a:xfrm>
            <a:off x="395536" y="332656"/>
            <a:ext cx="8352928" cy="2246769"/>
          </a:xfrm>
          <a:prstGeom prst="rect">
            <a:avLst/>
          </a:prstGeom>
          <a:noFill/>
        </p:spPr>
        <p:txBody>
          <a:bodyPr wrap="square" lIns="91440" tIns="45720" rIns="91440" bIns="45720">
            <a:spAutoFit/>
          </a:bodyPr>
          <a:lstStyle/>
          <a:p>
            <a:pPr algn="ct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Это курортный город России на берегу Черного моря. Это первый город с субтропическим климатом, который был избран столицей зимних Олимпийских игр. Они проходили с 7 по 23 февраля 2014 года. Назовите этот город.</a:t>
            </a:r>
          </a:p>
        </p:txBody>
      </p:sp>
      <p:sp>
        <p:nvSpPr>
          <p:cNvPr id="37" name="Прямоугольник 36"/>
          <p:cNvSpPr/>
          <p:nvPr/>
        </p:nvSpPr>
        <p:spPr>
          <a:xfrm>
            <a:off x="3117796" y="4797152"/>
            <a:ext cx="180049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dirty="0"/>
              <a:t>- - -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887368" y="2852936"/>
            <a:ext cx="1803442"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Сочи</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50178" name="Picture 2" descr="https://ekskursii-sochi.ru/images/dost/ChashyaOlimpiyskogoOgnyaSochi.jpg"/>
          <p:cNvPicPr>
            <a:picLocks noChangeAspect="1" noChangeArrowheads="1"/>
          </p:cNvPicPr>
          <p:nvPr/>
        </p:nvPicPr>
        <p:blipFill>
          <a:blip r:embed="rId3" cstate="print">
            <a:lum contrast="10000"/>
          </a:blip>
          <a:srcRect/>
          <a:stretch>
            <a:fillRect/>
          </a:stretch>
        </p:blipFill>
        <p:spPr bwMode="auto">
          <a:xfrm>
            <a:off x="4067944" y="2636912"/>
            <a:ext cx="3024336" cy="2020162"/>
          </a:xfrm>
          <a:prstGeom prst="rect">
            <a:avLst/>
          </a:prstGeom>
          <a:noFill/>
        </p:spPr>
      </p:pic>
      <p:sp>
        <p:nvSpPr>
          <p:cNvPr id="7" name="Управляющая кнопка: в начало 6">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43608" y="548680"/>
            <a:ext cx="7071601"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smtClean="0">
                <a:ln w="11430"/>
                <a:solidFill>
                  <a:schemeClr val="accent1">
                    <a:lumMod val="50000"/>
                  </a:schemeClr>
                </a:solidFill>
                <a:effectLst>
                  <a:outerShdw blurRad="50800" dist="39000" dir="5460000" algn="tl">
                    <a:srgbClr val="000000">
                      <a:alpha val="38000"/>
                    </a:srgbClr>
                  </a:outerShdw>
                </a:effectLst>
              </a:rPr>
              <a:t>Правила игры</a:t>
            </a:r>
            <a:endParaRPr lang="ru-RU" sz="4400" b="1" cap="none" spc="0" dirty="0">
              <a:ln w="11430"/>
              <a:solidFill>
                <a:schemeClr val="accent1">
                  <a:lumMod val="50000"/>
                </a:schemeClr>
              </a:solidFill>
              <a:effectLst>
                <a:outerShdw blurRad="50800" dist="39000" dir="5460000" algn="tl">
                  <a:srgbClr val="000000">
                    <a:alpha val="38000"/>
                  </a:srgbClr>
                </a:outerShdw>
              </a:effectLst>
            </a:endParaRPr>
          </a:p>
        </p:txBody>
      </p:sp>
      <p:sp>
        <p:nvSpPr>
          <p:cNvPr id="7" name="TextBox 6"/>
          <p:cNvSpPr txBox="1"/>
          <p:nvPr/>
        </p:nvSpPr>
        <p:spPr>
          <a:xfrm>
            <a:off x="611560" y="1340768"/>
            <a:ext cx="7920879" cy="3970318"/>
          </a:xfrm>
          <a:prstGeom prst="rect">
            <a:avLst/>
          </a:prstGeom>
          <a:noFill/>
        </p:spPr>
        <p:txBody>
          <a:bodyPr wrap="square" rtlCol="0">
            <a:spAutoFit/>
          </a:bodyPr>
          <a:lstStyle/>
          <a:p>
            <a:pPr algn="ctr">
              <a:lnSpc>
                <a:spcPct val="150000"/>
              </a:lnSpc>
            </a:pP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Играть можно командами или каждый за себя. Игроки выбирают номер вопроса и дают ответ (подсказка - количество букв), за правильный ответ присуждается 1 балл. Побеждает тот, кто наберет больше баллов. </a:t>
            </a:r>
          </a:p>
          <a:p>
            <a:pPr algn="ctr">
              <a:lnSpc>
                <a:spcPct val="150000"/>
              </a:lnSpc>
            </a:pP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Ответ знает веселый турист</a:t>
            </a:r>
            <a:endPar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7092280" y="4725144"/>
            <a:ext cx="1710632" cy="1512168"/>
          </a:xfrm>
          <a:prstGeom prst="rect">
            <a:avLst/>
          </a:prstGeom>
          <a:noFill/>
        </p:spPr>
      </p:pic>
      <p:sp>
        <p:nvSpPr>
          <p:cNvPr id="5" name="Стрелка вправо 4">
            <a:hlinkClick r:id="rId3" action="ppaction://hlinksldjump"/>
          </p:cNvPr>
          <p:cNvSpPr/>
          <p:nvPr/>
        </p:nvSpPr>
        <p:spPr>
          <a:xfrm>
            <a:off x="2915816" y="5229200"/>
            <a:ext cx="2808312" cy="700656"/>
          </a:xfrm>
          <a:prstGeom prst="rightArrow">
            <a:avLst>
              <a:gd name="adj1" fmla="val 50001"/>
              <a:gd name="adj2" fmla="val 796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Начать игру</a:t>
            </a:r>
            <a:endParaRPr lang="ru-RU"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7020272" y="4869160"/>
            <a:ext cx="1676427" cy="1481931"/>
          </a:xfrm>
          <a:prstGeom prst="rect">
            <a:avLst/>
          </a:prstGeom>
          <a:noFill/>
        </p:spPr>
      </p:pic>
      <p:sp>
        <p:nvSpPr>
          <p:cNvPr id="35" name="Прямоугольник 34"/>
          <p:cNvSpPr/>
          <p:nvPr/>
        </p:nvSpPr>
        <p:spPr>
          <a:xfrm>
            <a:off x="395536" y="332656"/>
            <a:ext cx="8352928" cy="2308324"/>
          </a:xfrm>
          <a:prstGeom prst="rect">
            <a:avLst/>
          </a:prstGeom>
          <a:noFill/>
        </p:spPr>
        <p:txBody>
          <a:bodyPr wrap="square" lIns="91440" tIns="45720" rIns="91440" bIns="45720">
            <a:spAutoFit/>
          </a:bodyPr>
          <a:lstStyle/>
          <a:p>
            <a:pPr algn="ct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Древнейшее государство, находящееся одновременно на двух материках, так как захватывает Север Африки и азиатский полуостров. Омывается водами Средиземного и Красного морей. Эта страна известна единственным сохранившимся памятником из семи чудес света, пирамидой Хеопса, и храмами фараонов. Назовите эту страну</a:t>
            </a:r>
            <a:endParaRPr lang="ru-RU"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7" name="Прямоугольник 36"/>
          <p:cNvSpPr/>
          <p:nvPr/>
        </p:nvSpPr>
        <p:spPr>
          <a:xfrm>
            <a:off x="2627784" y="4581128"/>
            <a:ext cx="260359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a:t>- - - п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691680" y="3140968"/>
            <a:ext cx="2406428"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Египет</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51202" name="Picture 2" descr="http://www.playcast.ru/uploads/2013/09/20/6132584.png"/>
          <p:cNvPicPr>
            <a:picLocks noChangeAspect="1" noChangeArrowheads="1"/>
          </p:cNvPicPr>
          <p:nvPr/>
        </p:nvPicPr>
        <p:blipFill>
          <a:blip r:embed="rId3" cstate="print"/>
          <a:srcRect/>
          <a:stretch>
            <a:fillRect/>
          </a:stretch>
        </p:blipFill>
        <p:spPr bwMode="auto">
          <a:xfrm>
            <a:off x="4644008" y="2373938"/>
            <a:ext cx="3384376" cy="2423214"/>
          </a:xfrm>
          <a:prstGeom prst="rect">
            <a:avLst/>
          </a:prstGeom>
          <a:noFill/>
        </p:spPr>
      </p:pic>
      <p:sp>
        <p:nvSpPr>
          <p:cNvPr id="7" name="Управляющая кнопка: в начало 6">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7164288" y="4941168"/>
            <a:ext cx="1676427" cy="1481931"/>
          </a:xfrm>
          <a:prstGeom prst="rect">
            <a:avLst/>
          </a:prstGeom>
          <a:noFill/>
        </p:spPr>
      </p:pic>
      <p:sp>
        <p:nvSpPr>
          <p:cNvPr id="35" name="Прямоугольник 34"/>
          <p:cNvSpPr/>
          <p:nvPr/>
        </p:nvSpPr>
        <p:spPr>
          <a:xfrm>
            <a:off x="395536" y="332656"/>
            <a:ext cx="8352928" cy="2308324"/>
          </a:xfrm>
          <a:prstGeom prst="rect">
            <a:avLst/>
          </a:prstGeom>
          <a:noFill/>
        </p:spPr>
        <p:txBody>
          <a:bodyPr wrap="square" lIns="91440" tIns="45720" rIns="91440" bIns="45720">
            <a:spAutoFit/>
          </a:bodyPr>
          <a:lstStyle/>
          <a:p>
            <a:pPr algn="ctr"/>
            <a:r>
              <a:rPr lang="ru-RU"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Это самый большой океан на планете. Его площадь составляет чуть меньше половины всего Мирового океана. Во время первой кругосветной экспедиции, которую возглавлял испанский мореплаватель Фернан Магеллан, океан ни разу не проявил свой строптивый нрав, за что и получил свое название. Как называется этот океан?</a:t>
            </a:r>
          </a:p>
        </p:txBody>
      </p:sp>
      <p:sp>
        <p:nvSpPr>
          <p:cNvPr id="37" name="Прямоугольник 36"/>
          <p:cNvSpPr/>
          <p:nvPr/>
        </p:nvSpPr>
        <p:spPr>
          <a:xfrm>
            <a:off x="2843808" y="4653136"/>
            <a:ext cx="203132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a:t>- - -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979712" y="3212976"/>
            <a:ext cx="2172774"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Тихий</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52226" name="Picture 2" descr="http://etotam.com/wp-content/uploads/2013/07/061.jpg"/>
          <p:cNvPicPr>
            <a:picLocks noChangeAspect="1" noChangeArrowheads="1"/>
          </p:cNvPicPr>
          <p:nvPr/>
        </p:nvPicPr>
        <p:blipFill>
          <a:blip r:embed="rId3" cstate="print"/>
          <a:srcRect/>
          <a:stretch>
            <a:fillRect/>
          </a:stretch>
        </p:blipFill>
        <p:spPr bwMode="auto">
          <a:xfrm>
            <a:off x="5220072" y="2708920"/>
            <a:ext cx="2692872" cy="2019654"/>
          </a:xfrm>
          <a:prstGeom prst="rect">
            <a:avLst/>
          </a:prstGeom>
          <a:noFill/>
        </p:spPr>
      </p:pic>
      <p:sp>
        <p:nvSpPr>
          <p:cNvPr id="7" name="Управляющая кнопка: в начало 6">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6876256" y="4755380"/>
            <a:ext cx="1676427" cy="1481931"/>
          </a:xfrm>
          <a:prstGeom prst="rect">
            <a:avLst/>
          </a:prstGeom>
          <a:noFill/>
        </p:spPr>
      </p:pic>
      <p:sp>
        <p:nvSpPr>
          <p:cNvPr id="35" name="Прямоугольник 34"/>
          <p:cNvSpPr/>
          <p:nvPr/>
        </p:nvSpPr>
        <p:spPr>
          <a:xfrm>
            <a:off x="395536" y="476672"/>
            <a:ext cx="8352928" cy="1384995"/>
          </a:xfrm>
          <a:prstGeom prst="rect">
            <a:avLst/>
          </a:prstGeom>
          <a:noFill/>
        </p:spPr>
        <p:txBody>
          <a:bodyPr wrap="square" lIns="91440" tIns="45720" rIns="91440" bIns="45720">
            <a:spAutoFit/>
          </a:bodyPr>
          <a:lstStyle/>
          <a:p>
            <a:pPr algn="ct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Животный и растительный мир этой страны отражен на гербе. Там изображены кенгуру и страус эму в обрамлении виноградных лоз. Назовите эту страну.</a:t>
            </a:r>
          </a:p>
        </p:txBody>
      </p:sp>
      <p:sp>
        <p:nvSpPr>
          <p:cNvPr id="37" name="Прямоугольник 36"/>
          <p:cNvSpPr/>
          <p:nvPr/>
        </p:nvSpPr>
        <p:spPr>
          <a:xfrm>
            <a:off x="2195736" y="4509120"/>
            <a:ext cx="383951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a:t>- - с - - а -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187624" y="2492896"/>
            <a:ext cx="3622082"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Австралия</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53250" name="Picture 2" descr="https://st.depositphotos.com/1003536/2266/v/950/depositphotos_22669885-stock-illustration-australia-love.jpg"/>
          <p:cNvPicPr>
            <a:picLocks noChangeAspect="1" noChangeArrowheads="1"/>
          </p:cNvPicPr>
          <p:nvPr/>
        </p:nvPicPr>
        <p:blipFill>
          <a:blip r:embed="rId3" cstate="print">
            <a:clrChange>
              <a:clrFrom>
                <a:srgbClr val="F5F5F5"/>
              </a:clrFrom>
              <a:clrTo>
                <a:srgbClr val="F5F5F5">
                  <a:alpha val="0"/>
                </a:srgbClr>
              </a:clrTo>
            </a:clrChange>
          </a:blip>
          <a:srcRect/>
          <a:stretch>
            <a:fillRect/>
          </a:stretch>
        </p:blipFill>
        <p:spPr bwMode="auto">
          <a:xfrm>
            <a:off x="5076056" y="1844824"/>
            <a:ext cx="3144683" cy="2880320"/>
          </a:xfrm>
          <a:prstGeom prst="rect">
            <a:avLst/>
          </a:prstGeom>
          <a:noFill/>
        </p:spPr>
      </p:pic>
      <p:sp>
        <p:nvSpPr>
          <p:cNvPr id="7" name="Управляющая кнопка: в начало 6">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7164288" y="4869160"/>
            <a:ext cx="1676427" cy="1481931"/>
          </a:xfrm>
          <a:prstGeom prst="rect">
            <a:avLst/>
          </a:prstGeom>
          <a:noFill/>
        </p:spPr>
      </p:pic>
      <p:sp>
        <p:nvSpPr>
          <p:cNvPr id="35" name="Прямоугольник 34"/>
          <p:cNvSpPr/>
          <p:nvPr/>
        </p:nvSpPr>
        <p:spPr>
          <a:xfrm>
            <a:off x="395536" y="476672"/>
            <a:ext cx="8352928" cy="2246769"/>
          </a:xfrm>
          <a:prstGeom prst="rect">
            <a:avLst/>
          </a:prstGeom>
          <a:noFill/>
        </p:spPr>
        <p:txBody>
          <a:bodyPr wrap="square" lIns="91440" tIns="45720" rIns="91440" bIns="45720">
            <a:spAutoFit/>
          </a:bodyPr>
          <a:lstStyle/>
          <a:p>
            <a:pPr algn="ct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Это озеро – гордость Сибири и России. Это самое глубокое озеро нашей планеты, отличающееся разнообразием животного и растительного мира. Еще одна уникальная его особенность заключается в том, что это источник пресной воды. Назовите это озеро.</a:t>
            </a:r>
          </a:p>
        </p:txBody>
      </p:sp>
      <p:sp>
        <p:nvSpPr>
          <p:cNvPr id="37" name="Прямоугольник 36"/>
          <p:cNvSpPr/>
          <p:nvPr/>
        </p:nvSpPr>
        <p:spPr>
          <a:xfrm>
            <a:off x="2339752" y="5013176"/>
            <a:ext cx="255069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a:t>- а - -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807359" y="3212976"/>
            <a:ext cx="2517484"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Байкал</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54274" name="Picture 2" descr="http://baikal.exatour.ru/wp-content/uploads/sites/7/2017/06/DSC_1116.jpg"/>
          <p:cNvPicPr>
            <a:picLocks noChangeAspect="1" noChangeArrowheads="1"/>
          </p:cNvPicPr>
          <p:nvPr/>
        </p:nvPicPr>
        <p:blipFill>
          <a:blip r:embed="rId3" cstate="print"/>
          <a:srcRect/>
          <a:stretch>
            <a:fillRect/>
          </a:stretch>
        </p:blipFill>
        <p:spPr bwMode="auto">
          <a:xfrm>
            <a:off x="4932040" y="2852936"/>
            <a:ext cx="2878527" cy="1919956"/>
          </a:xfrm>
          <a:prstGeom prst="rect">
            <a:avLst/>
          </a:prstGeom>
          <a:noFill/>
        </p:spPr>
      </p:pic>
      <p:sp>
        <p:nvSpPr>
          <p:cNvPr id="7" name="Управляющая кнопка: в начало 6">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7092280" y="4869160"/>
            <a:ext cx="1676427" cy="1481931"/>
          </a:xfrm>
          <a:prstGeom prst="rect">
            <a:avLst/>
          </a:prstGeom>
          <a:noFill/>
        </p:spPr>
      </p:pic>
      <p:sp>
        <p:nvSpPr>
          <p:cNvPr id="35" name="Прямоугольник 34"/>
          <p:cNvSpPr/>
          <p:nvPr/>
        </p:nvSpPr>
        <p:spPr>
          <a:xfrm>
            <a:off x="395536" y="476672"/>
            <a:ext cx="8352928" cy="2246769"/>
          </a:xfrm>
          <a:prstGeom prst="rect">
            <a:avLst/>
          </a:prstGeom>
          <a:noFill/>
        </p:spPr>
        <p:txBody>
          <a:bodyPr wrap="square" lIns="91440" tIns="45720" rIns="91440" bIns="45720">
            <a:spAutoFit/>
          </a:bodyPr>
          <a:lstStyle/>
          <a:p>
            <a:pPr algn="ct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Эта страна знаменита древними цивилизациями (майя, ацтеки); сериалами; острой кухней и блюдами, основу которых составляют лепешки тортильи; музыкой, танцами и шляпами сомбреро. </a:t>
            </a:r>
            <a:endParaRPr lang="ru-RU"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ru-RU"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Назовите </a:t>
            </a: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эту страну</a:t>
            </a:r>
          </a:p>
        </p:txBody>
      </p:sp>
      <p:sp>
        <p:nvSpPr>
          <p:cNvPr id="37" name="Прямоугольник 36"/>
          <p:cNvSpPr/>
          <p:nvPr/>
        </p:nvSpPr>
        <p:spPr>
          <a:xfrm>
            <a:off x="2339752" y="5013176"/>
            <a:ext cx="291618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a:t>- е - - -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547664" y="2996952"/>
            <a:ext cx="2961132"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Мексика</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55298" name="Picture 2" descr="https://st.depositphotos.com/1041273/3718/v/950/depositphotos_37182557-stock-illustration-vector-mexico-icons.jpg"/>
          <p:cNvPicPr>
            <a:picLocks noChangeAspect="1" noChangeArrowheads="1"/>
          </p:cNvPicPr>
          <p:nvPr/>
        </p:nvPicPr>
        <p:blipFill>
          <a:blip r:embed="rId3" cstate="print"/>
          <a:srcRect/>
          <a:stretch>
            <a:fillRect/>
          </a:stretch>
        </p:blipFill>
        <p:spPr bwMode="auto">
          <a:xfrm>
            <a:off x="5076056" y="2708920"/>
            <a:ext cx="2326006" cy="2365312"/>
          </a:xfrm>
          <a:prstGeom prst="rect">
            <a:avLst/>
          </a:prstGeom>
          <a:noFill/>
        </p:spPr>
      </p:pic>
      <p:sp>
        <p:nvSpPr>
          <p:cNvPr id="7" name="Управляющая кнопка: в начало 6">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7236296" y="4797152"/>
            <a:ext cx="1676427" cy="1481931"/>
          </a:xfrm>
          <a:prstGeom prst="rect">
            <a:avLst/>
          </a:prstGeom>
          <a:noFill/>
        </p:spPr>
      </p:pic>
      <p:sp>
        <p:nvSpPr>
          <p:cNvPr id="35" name="Прямоугольник 34"/>
          <p:cNvSpPr/>
          <p:nvPr/>
        </p:nvSpPr>
        <p:spPr>
          <a:xfrm>
            <a:off x="395536" y="476672"/>
            <a:ext cx="8352928" cy="2677656"/>
          </a:xfrm>
          <a:prstGeom prst="rect">
            <a:avLst/>
          </a:prstGeom>
          <a:noFill/>
        </p:spPr>
        <p:txBody>
          <a:bodyPr wrap="square" lIns="91440" tIns="45720" rIns="91440" bIns="45720">
            <a:spAutoFit/>
          </a:bodyPr>
          <a:lstStyle/>
          <a:p>
            <a:pPr algn="ctr"/>
            <a:r>
              <a:rPr lang="ru-RU"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Один из самых удивительных и знаменитых городов в мире, город на воде в восточной части Италии. Родина таких знаменитых личностей, как Марко Поло, Антонио Вивальди, Карло Гольдони. В последнем месяце зимы здесь устраивают знаменитый на весь мир карнавал, поражающий воображение роскошными костюмами и необычными масками. Назовите этот город.</a:t>
            </a:r>
          </a:p>
        </p:txBody>
      </p:sp>
      <p:sp>
        <p:nvSpPr>
          <p:cNvPr id="37" name="Прямоугольник 36"/>
          <p:cNvSpPr/>
          <p:nvPr/>
        </p:nvSpPr>
        <p:spPr>
          <a:xfrm>
            <a:off x="2267744" y="4869160"/>
            <a:ext cx="317586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a:t>- - н - - и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648887" y="3212976"/>
            <a:ext cx="2834430"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Венеция</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56322" name="Picture 2" descr="https://misterposter.ru/image/cache/data/prevyu/grafika/foto/gandoly_dlja_turistov(cvetnoj_jeskiz)-764x76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92080" y="2852936"/>
            <a:ext cx="2352302" cy="2589908"/>
          </a:xfrm>
          <a:prstGeom prst="rect">
            <a:avLst/>
          </a:prstGeom>
          <a:noFill/>
        </p:spPr>
      </p:pic>
      <p:sp>
        <p:nvSpPr>
          <p:cNvPr id="7" name="Управляющая кнопка: в начало 6">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7236296" y="4797152"/>
            <a:ext cx="1676427" cy="1481931"/>
          </a:xfrm>
          <a:prstGeom prst="rect">
            <a:avLst/>
          </a:prstGeom>
          <a:noFill/>
        </p:spPr>
      </p:pic>
      <p:sp>
        <p:nvSpPr>
          <p:cNvPr id="35" name="Прямоугольник 34"/>
          <p:cNvSpPr/>
          <p:nvPr/>
        </p:nvSpPr>
        <p:spPr>
          <a:xfrm>
            <a:off x="395536" y="476672"/>
            <a:ext cx="8352928" cy="1200329"/>
          </a:xfrm>
          <a:prstGeom prst="rect">
            <a:avLst/>
          </a:prstGeom>
          <a:noFill/>
        </p:spPr>
        <p:txBody>
          <a:bodyPr wrap="square" lIns="91440" tIns="45720" rIns="91440" bIns="45720">
            <a:spAutoFit/>
          </a:bodyPr>
          <a:lstStyle/>
          <a:p>
            <a:pPr algn="ctr"/>
            <a:r>
              <a:rPr lang="ru-RU"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Это кавказская страна, блюда национальной кухни которой стали широко известны во всем мире (хачапури, цыплёнок табака, харчо, хинкали). Назовите эту страну</a:t>
            </a:r>
          </a:p>
        </p:txBody>
      </p:sp>
      <p:sp>
        <p:nvSpPr>
          <p:cNvPr id="37" name="Прямоугольник 36"/>
          <p:cNvSpPr/>
          <p:nvPr/>
        </p:nvSpPr>
        <p:spPr>
          <a:xfrm>
            <a:off x="2699792" y="4797152"/>
            <a:ext cx="258917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a:t>- р - -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259632" y="2564904"/>
            <a:ext cx="2356927"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Грузия</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57346" name="Picture 2" descr="https://i.ytimg.com/vi/YtcSYGtxDmE/hqdefault.jpg"/>
          <p:cNvPicPr>
            <a:picLocks noChangeAspect="1" noChangeArrowheads="1"/>
          </p:cNvPicPr>
          <p:nvPr/>
        </p:nvPicPr>
        <p:blipFill>
          <a:blip r:embed="rId3" cstate="print"/>
          <a:srcRect t="8400" b="11801"/>
          <a:stretch>
            <a:fillRect/>
          </a:stretch>
        </p:blipFill>
        <p:spPr bwMode="auto">
          <a:xfrm>
            <a:off x="3923928" y="1772816"/>
            <a:ext cx="4572000" cy="2736304"/>
          </a:xfrm>
          <a:prstGeom prst="rect">
            <a:avLst/>
          </a:prstGeom>
          <a:noFill/>
        </p:spPr>
      </p:pic>
      <p:sp>
        <p:nvSpPr>
          <p:cNvPr id="7" name="Управляющая кнопка: в начало 6">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7236296" y="4797152"/>
            <a:ext cx="1676427" cy="1481931"/>
          </a:xfrm>
          <a:prstGeom prst="rect">
            <a:avLst/>
          </a:prstGeom>
          <a:noFill/>
        </p:spPr>
      </p:pic>
      <p:sp>
        <p:nvSpPr>
          <p:cNvPr id="35" name="Прямоугольник 34"/>
          <p:cNvSpPr/>
          <p:nvPr/>
        </p:nvSpPr>
        <p:spPr>
          <a:xfrm>
            <a:off x="395536" y="476672"/>
            <a:ext cx="8352928" cy="1938992"/>
          </a:xfrm>
          <a:prstGeom prst="rect">
            <a:avLst/>
          </a:prstGeom>
          <a:noFill/>
        </p:spPr>
        <p:txBody>
          <a:bodyPr wrap="square" lIns="91440" tIns="45720" rIns="91440" bIns="45720">
            <a:spAutoFit/>
          </a:bodyPr>
          <a:lstStyle/>
          <a:p>
            <a:pPr algn="ctr"/>
            <a:r>
              <a:rPr lang="ru-RU"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Это одна из самых удивительных и загадочных стран мира. Это родина бумаги и книгопечатания, пороха и компаса, шелка, фарфора и многих других полезных изобретений и открытий. Назовите эту страну.</a:t>
            </a:r>
          </a:p>
          <a:p>
            <a:pPr algn="ctr"/>
            <a:endParaRPr lang="ru-RU"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7" name="Прямоугольник 36"/>
          <p:cNvSpPr/>
          <p:nvPr/>
        </p:nvSpPr>
        <p:spPr>
          <a:xfrm>
            <a:off x="2915816" y="4725144"/>
            <a:ext cx="203132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smtClean="0"/>
              <a:t>- </a:t>
            </a:r>
            <a:r>
              <a:rPr lang="ru-RU" sz="5400" b="1" dirty="0"/>
              <a:t>- -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403648" y="2420888"/>
            <a:ext cx="2179251"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Китай</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58370" name="Picture 2" descr="https://static.trendme.net/temp/thumbs/580-480-3-90/webmaster-Chinabuilding_Buildings_full_2251_106057.png"/>
          <p:cNvPicPr>
            <a:picLocks noChangeAspect="1" noChangeArrowheads="1"/>
          </p:cNvPicPr>
          <p:nvPr/>
        </p:nvPicPr>
        <p:blipFill>
          <a:blip r:embed="rId3" cstate="print"/>
          <a:srcRect/>
          <a:stretch>
            <a:fillRect/>
          </a:stretch>
        </p:blipFill>
        <p:spPr bwMode="auto">
          <a:xfrm>
            <a:off x="3707904" y="1916832"/>
            <a:ext cx="4300364" cy="3128886"/>
          </a:xfrm>
          <a:prstGeom prst="rect">
            <a:avLst/>
          </a:prstGeom>
          <a:noFill/>
        </p:spPr>
      </p:pic>
      <p:sp>
        <p:nvSpPr>
          <p:cNvPr id="7" name="Управляющая кнопка: в начало 6">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7236296" y="4797152"/>
            <a:ext cx="1676427" cy="1481931"/>
          </a:xfrm>
          <a:prstGeom prst="rect">
            <a:avLst/>
          </a:prstGeom>
          <a:noFill/>
        </p:spPr>
      </p:pic>
      <p:sp>
        <p:nvSpPr>
          <p:cNvPr id="35" name="Прямоугольник 34"/>
          <p:cNvSpPr/>
          <p:nvPr/>
        </p:nvSpPr>
        <p:spPr>
          <a:xfrm>
            <a:off x="395536" y="476672"/>
            <a:ext cx="8352928" cy="2308324"/>
          </a:xfrm>
          <a:prstGeom prst="rect">
            <a:avLst/>
          </a:prstGeom>
          <a:noFill/>
        </p:spPr>
        <p:txBody>
          <a:bodyPr wrap="square" lIns="91440" tIns="45720" rIns="91440" bIns="45720">
            <a:spAutoFit/>
          </a:bodyPr>
          <a:lstStyle/>
          <a:p>
            <a:pPr algn="ctr"/>
            <a:r>
              <a:rPr lang="ru-RU"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Это страна восходящего солнца. Солнечный диск украшает флаг этой страны, расположенной на островах. Здесь, в горных реках, обитают гигантские саламандры весом более 20 кг, достигающие в длину полтора метра. Пестрый фазан – национальная птица этой страны. Назовите эту страну.</a:t>
            </a:r>
          </a:p>
          <a:p>
            <a:pPr algn="ctr"/>
            <a:endParaRPr lang="ru-RU"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7" name="Прямоугольник 36"/>
          <p:cNvSpPr/>
          <p:nvPr/>
        </p:nvSpPr>
        <p:spPr>
          <a:xfrm>
            <a:off x="2627784" y="4869160"/>
            <a:ext cx="243528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dirty="0"/>
              <a:t>- - - -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619672" y="2924944"/>
            <a:ext cx="2603598"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Япония</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59394" name="Picture 2" descr="https://s40.radikal.ru/i087/0911/aa/933b91c7a0ee.png"/>
          <p:cNvPicPr>
            <a:picLocks noChangeAspect="1" noChangeArrowheads="1"/>
          </p:cNvPicPr>
          <p:nvPr/>
        </p:nvPicPr>
        <p:blipFill>
          <a:blip r:embed="rId3" cstate="print"/>
          <a:srcRect/>
          <a:stretch>
            <a:fillRect/>
          </a:stretch>
        </p:blipFill>
        <p:spPr bwMode="auto">
          <a:xfrm>
            <a:off x="4355976" y="2420888"/>
            <a:ext cx="3310930" cy="2546869"/>
          </a:xfrm>
          <a:prstGeom prst="rect">
            <a:avLst/>
          </a:prstGeom>
          <a:noFill/>
        </p:spPr>
      </p:pic>
      <p:sp>
        <p:nvSpPr>
          <p:cNvPr id="7" name="Управляющая кнопка: в начало 6">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7236296" y="4797152"/>
            <a:ext cx="1676427" cy="1481931"/>
          </a:xfrm>
          <a:prstGeom prst="rect">
            <a:avLst/>
          </a:prstGeom>
          <a:noFill/>
        </p:spPr>
      </p:pic>
      <p:sp>
        <p:nvSpPr>
          <p:cNvPr id="35" name="Прямоугольник 34"/>
          <p:cNvSpPr/>
          <p:nvPr/>
        </p:nvSpPr>
        <p:spPr>
          <a:xfrm>
            <a:off x="395536" y="476672"/>
            <a:ext cx="8352928" cy="2308324"/>
          </a:xfrm>
          <a:prstGeom prst="rect">
            <a:avLst/>
          </a:prstGeom>
          <a:noFill/>
        </p:spPr>
        <p:txBody>
          <a:bodyPr wrap="square" lIns="91440" tIns="45720" rIns="91440" bIns="45720">
            <a:spAutoFit/>
          </a:bodyPr>
          <a:lstStyle/>
          <a:p>
            <a:pPr algn="ctr"/>
            <a:r>
              <a:rPr lang="ru-RU"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 этой стране много достопримечательностей. Но одна из главных – это Золотой Храм, расположенный в штате пенджаб, в Амритсаре. В храме хранится бесценное сокровище  страны – Священная Книга Сикхов. Назовите эту страну.</a:t>
            </a:r>
          </a:p>
          <a:p>
            <a:pPr algn="ctr"/>
            <a:endParaRPr lang="ru-RU"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7" name="Прямоугольник 36"/>
          <p:cNvSpPr/>
          <p:nvPr/>
        </p:nvSpPr>
        <p:spPr>
          <a:xfrm>
            <a:off x="2411760" y="4509120"/>
            <a:ext cx="219964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a:t>- - - и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763688" y="2852936"/>
            <a:ext cx="2247731"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Индия</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60418" name="Picture 2" descr="http://surprisse.com/muscards/view/2014/08/29/f6d950151o39ac21aodf7287b65ba3dl.png"/>
          <p:cNvPicPr>
            <a:picLocks noChangeAspect="1" noChangeArrowheads="1"/>
          </p:cNvPicPr>
          <p:nvPr/>
        </p:nvPicPr>
        <p:blipFill>
          <a:blip r:embed="rId3" cstate="print"/>
          <a:srcRect b="7970"/>
          <a:stretch>
            <a:fillRect/>
          </a:stretch>
        </p:blipFill>
        <p:spPr bwMode="auto">
          <a:xfrm>
            <a:off x="4644008" y="1916832"/>
            <a:ext cx="3449473" cy="2952328"/>
          </a:xfrm>
          <a:prstGeom prst="rect">
            <a:avLst/>
          </a:prstGeom>
          <a:noFill/>
        </p:spPr>
      </p:pic>
      <p:sp>
        <p:nvSpPr>
          <p:cNvPr id="7" name="Управляющая кнопка: в начало 6">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Рамка 4">
            <a:hlinkClick r:id="rId2" action="ppaction://hlinksldjump"/>
          </p:cNvPr>
          <p:cNvSpPr/>
          <p:nvPr/>
        </p:nvSpPr>
        <p:spPr>
          <a:xfrm>
            <a:off x="1043608" y="908720"/>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Рамка 5">
            <a:hlinkClick r:id="rId3" action="ppaction://hlinksldjump"/>
          </p:cNvPr>
          <p:cNvSpPr/>
          <p:nvPr/>
        </p:nvSpPr>
        <p:spPr>
          <a:xfrm>
            <a:off x="1907704" y="908720"/>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Рамка 6">
            <a:hlinkClick r:id="rId4" action="ppaction://hlinksldjump"/>
          </p:cNvPr>
          <p:cNvSpPr/>
          <p:nvPr/>
        </p:nvSpPr>
        <p:spPr>
          <a:xfrm>
            <a:off x="2771800" y="908720"/>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Рамка 7">
            <a:hlinkClick r:id="rId5" action="ppaction://hlinksldjump"/>
          </p:cNvPr>
          <p:cNvSpPr/>
          <p:nvPr/>
        </p:nvSpPr>
        <p:spPr>
          <a:xfrm>
            <a:off x="3635896" y="908720"/>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Рамка 8">
            <a:hlinkClick r:id="rId6" action="ppaction://hlinksldjump"/>
          </p:cNvPr>
          <p:cNvSpPr/>
          <p:nvPr/>
        </p:nvSpPr>
        <p:spPr>
          <a:xfrm>
            <a:off x="4499992" y="908720"/>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Рамка 9">
            <a:hlinkClick r:id="rId7" action="ppaction://hlinksldjump"/>
          </p:cNvPr>
          <p:cNvSpPr/>
          <p:nvPr/>
        </p:nvSpPr>
        <p:spPr>
          <a:xfrm>
            <a:off x="5364088" y="908720"/>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Рамка 10">
            <a:hlinkClick r:id="rId8" action="ppaction://hlinksldjump"/>
          </p:cNvPr>
          <p:cNvSpPr/>
          <p:nvPr/>
        </p:nvSpPr>
        <p:spPr>
          <a:xfrm>
            <a:off x="6228184" y="908720"/>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Рамка 11">
            <a:hlinkClick r:id="rId9" action="ppaction://hlinksldjump"/>
          </p:cNvPr>
          <p:cNvSpPr/>
          <p:nvPr/>
        </p:nvSpPr>
        <p:spPr>
          <a:xfrm>
            <a:off x="7092280" y="908720"/>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8</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Рамка 12">
            <a:hlinkClick r:id="rId10" action="ppaction://hlinksldjump"/>
          </p:cNvPr>
          <p:cNvSpPr/>
          <p:nvPr/>
        </p:nvSpPr>
        <p:spPr>
          <a:xfrm>
            <a:off x="1043608" y="1772816"/>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9</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Рамка 13">
            <a:hlinkClick r:id="rId11" action="ppaction://hlinksldjump"/>
          </p:cNvPr>
          <p:cNvSpPr/>
          <p:nvPr/>
        </p:nvSpPr>
        <p:spPr>
          <a:xfrm>
            <a:off x="1907704" y="1772816"/>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Рамка 14">
            <a:hlinkClick r:id="rId12" action="ppaction://hlinksldjump"/>
          </p:cNvPr>
          <p:cNvSpPr/>
          <p:nvPr/>
        </p:nvSpPr>
        <p:spPr>
          <a:xfrm>
            <a:off x="2771800" y="1772816"/>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11</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Рамка 15">
            <a:hlinkClick r:id="rId13" action="ppaction://hlinksldjump"/>
          </p:cNvPr>
          <p:cNvSpPr/>
          <p:nvPr/>
        </p:nvSpPr>
        <p:spPr>
          <a:xfrm>
            <a:off x="3635896" y="1772816"/>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12</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Рамка 16">
            <a:hlinkClick r:id="rId14" action="ppaction://hlinksldjump"/>
          </p:cNvPr>
          <p:cNvSpPr/>
          <p:nvPr/>
        </p:nvSpPr>
        <p:spPr>
          <a:xfrm>
            <a:off x="4499992" y="1772816"/>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13</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 name="Рамка 17">
            <a:hlinkClick r:id="rId15" action="ppaction://hlinksldjump"/>
          </p:cNvPr>
          <p:cNvSpPr/>
          <p:nvPr/>
        </p:nvSpPr>
        <p:spPr>
          <a:xfrm>
            <a:off x="5364088" y="1772816"/>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14</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9" name="Рамка 18">
            <a:hlinkClick r:id="rId16" action="ppaction://hlinksldjump"/>
          </p:cNvPr>
          <p:cNvSpPr/>
          <p:nvPr/>
        </p:nvSpPr>
        <p:spPr>
          <a:xfrm>
            <a:off x="6228184" y="1772816"/>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15</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0" name="Рамка 19">
            <a:hlinkClick r:id="rId17" action="ppaction://hlinksldjump"/>
          </p:cNvPr>
          <p:cNvSpPr/>
          <p:nvPr/>
        </p:nvSpPr>
        <p:spPr>
          <a:xfrm>
            <a:off x="7092280" y="1772816"/>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16</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1" name="Рамка 20">
            <a:hlinkClick r:id="rId18" action="ppaction://hlinksldjump"/>
          </p:cNvPr>
          <p:cNvSpPr/>
          <p:nvPr/>
        </p:nvSpPr>
        <p:spPr>
          <a:xfrm>
            <a:off x="1043608" y="2636912"/>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17</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2" name="Рамка 21">
            <a:hlinkClick r:id="rId19" action="ppaction://hlinksldjump"/>
          </p:cNvPr>
          <p:cNvSpPr/>
          <p:nvPr/>
        </p:nvSpPr>
        <p:spPr>
          <a:xfrm>
            <a:off x="1907704" y="2636912"/>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18</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3" name="Рамка 22">
            <a:hlinkClick r:id="rId20" action="ppaction://hlinksldjump"/>
          </p:cNvPr>
          <p:cNvSpPr/>
          <p:nvPr/>
        </p:nvSpPr>
        <p:spPr>
          <a:xfrm>
            <a:off x="2771800" y="2636912"/>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19</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4" name="Рамка 23">
            <a:hlinkClick r:id="rId21" action="ppaction://hlinksldjump"/>
          </p:cNvPr>
          <p:cNvSpPr/>
          <p:nvPr/>
        </p:nvSpPr>
        <p:spPr>
          <a:xfrm>
            <a:off x="3635896" y="2636912"/>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5" name="Рамка 24">
            <a:hlinkClick r:id="rId22" action="ppaction://hlinksldjump"/>
          </p:cNvPr>
          <p:cNvSpPr/>
          <p:nvPr/>
        </p:nvSpPr>
        <p:spPr>
          <a:xfrm>
            <a:off x="4499992" y="2636912"/>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21</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6" name="Рамка 25">
            <a:hlinkClick r:id="rId23" action="ppaction://hlinksldjump"/>
          </p:cNvPr>
          <p:cNvSpPr/>
          <p:nvPr/>
        </p:nvSpPr>
        <p:spPr>
          <a:xfrm>
            <a:off x="5364088" y="2636912"/>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22</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7" name="Рамка 26">
            <a:hlinkClick r:id="rId24" action="ppaction://hlinksldjump"/>
          </p:cNvPr>
          <p:cNvSpPr/>
          <p:nvPr/>
        </p:nvSpPr>
        <p:spPr>
          <a:xfrm>
            <a:off x="6228184" y="2636912"/>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23</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8" name="Рамка 27">
            <a:hlinkClick r:id="rId25" action="ppaction://hlinksldjump"/>
          </p:cNvPr>
          <p:cNvSpPr/>
          <p:nvPr/>
        </p:nvSpPr>
        <p:spPr>
          <a:xfrm>
            <a:off x="7092280" y="2636912"/>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24</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9" name="Рамка 28">
            <a:hlinkClick r:id="rId26" action="ppaction://hlinksldjump"/>
          </p:cNvPr>
          <p:cNvSpPr/>
          <p:nvPr/>
        </p:nvSpPr>
        <p:spPr>
          <a:xfrm>
            <a:off x="1907704" y="3501008"/>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25</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0" name="Рамка 29">
            <a:hlinkClick r:id="rId27" action="ppaction://hlinksldjump"/>
          </p:cNvPr>
          <p:cNvSpPr/>
          <p:nvPr/>
        </p:nvSpPr>
        <p:spPr>
          <a:xfrm>
            <a:off x="2771800" y="3501008"/>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26</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1" name="Рамка 30">
            <a:hlinkClick r:id="rId28" action="ppaction://hlinksldjump"/>
          </p:cNvPr>
          <p:cNvSpPr/>
          <p:nvPr/>
        </p:nvSpPr>
        <p:spPr>
          <a:xfrm>
            <a:off x="3635896" y="3501008"/>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27</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2" name="Рамка 31">
            <a:hlinkClick r:id="rId29" action="ppaction://hlinksldjump"/>
          </p:cNvPr>
          <p:cNvSpPr/>
          <p:nvPr/>
        </p:nvSpPr>
        <p:spPr>
          <a:xfrm>
            <a:off x="4499992" y="3501008"/>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28</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3" name="Рамка 32">
            <a:hlinkClick r:id="rId30" action="ppaction://hlinksldjump"/>
          </p:cNvPr>
          <p:cNvSpPr/>
          <p:nvPr/>
        </p:nvSpPr>
        <p:spPr>
          <a:xfrm>
            <a:off x="5364088" y="3501008"/>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29</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4" name="Рамка 33">
            <a:hlinkClick r:id="rId31" action="ppaction://hlinksldjump"/>
          </p:cNvPr>
          <p:cNvSpPr/>
          <p:nvPr/>
        </p:nvSpPr>
        <p:spPr>
          <a:xfrm>
            <a:off x="6228184" y="3501008"/>
            <a:ext cx="842392" cy="84239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30</a:t>
            </a:r>
            <a:endParaRPr lang="ru-RU"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1508" name="Picture 4" descr="http://dutsadok.com.ua/clipart/ljudi/3a5a206b3ed6.png"/>
          <p:cNvPicPr>
            <a:picLocks noChangeAspect="1" noChangeArrowheads="1"/>
          </p:cNvPicPr>
          <p:nvPr/>
        </p:nvPicPr>
        <p:blipFill>
          <a:blip r:embed="rId32" cstate="print">
            <a:lum contrast="20000"/>
          </a:blip>
          <a:srcRect/>
          <a:stretch>
            <a:fillRect/>
          </a:stretch>
        </p:blipFill>
        <p:spPr bwMode="auto">
          <a:xfrm>
            <a:off x="6760592" y="4653136"/>
            <a:ext cx="1792091" cy="1584176"/>
          </a:xfrm>
          <a:prstGeom prst="rect">
            <a:avLst/>
          </a:prstGeom>
          <a:noFill/>
        </p:spPr>
      </p:pic>
      <p:sp>
        <p:nvSpPr>
          <p:cNvPr id="35" name="Стрелка вправо 34">
            <a:hlinkClick r:id="" action="ppaction://noaction"/>
          </p:cNvPr>
          <p:cNvSpPr/>
          <p:nvPr/>
        </p:nvSpPr>
        <p:spPr>
          <a:xfrm>
            <a:off x="4211960" y="5085184"/>
            <a:ext cx="2160240" cy="700656"/>
          </a:xfrm>
          <a:prstGeom prst="rightArrow">
            <a:avLst>
              <a:gd name="adj1" fmla="val 50001"/>
              <a:gd name="adj2" fmla="val 796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источники</a:t>
            </a:r>
            <a:endParaRPr lang="ru-RU"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6" name="Управляющая кнопка: в конец 35">
            <a:hlinkClick r:id="rId33" action="ppaction://hlinksldjump" highlightClick="1"/>
          </p:cNvPr>
          <p:cNvSpPr/>
          <p:nvPr/>
        </p:nvSpPr>
        <p:spPr>
          <a:xfrm>
            <a:off x="2339752" y="5805264"/>
            <a:ext cx="754384" cy="39434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chemeClr val="hlink"/>
                                      </p:to>
                                    </p:animClr>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500" fill="hold"/>
                                        <p:tgtEl>
                                          <p:spTgt spid="6">
                                            <p:txEl>
                                              <p:pRg st="0" end="0"/>
                                            </p:txEl>
                                          </p:spTgt>
                                        </p:tgtEl>
                                        <p:attrNameLst>
                                          <p:attrName>style.color</p:attrName>
                                        </p:attrNameLst>
                                      </p:cBhvr>
                                      <p:to>
                                        <a:schemeClr val="hlink"/>
                                      </p:to>
                                    </p:animClr>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500" fill="hold"/>
                                        <p:tgtEl>
                                          <p:spTgt spid="7">
                                            <p:txEl>
                                              <p:pRg st="0" end="0"/>
                                            </p:txEl>
                                          </p:spTgt>
                                        </p:tgtEl>
                                        <p:attrNameLst>
                                          <p:attrName>style.color</p:attrName>
                                        </p:attrNameLst>
                                      </p:cBhvr>
                                      <p:to>
                                        <a:schemeClr val="hlink"/>
                                      </p:to>
                                    </p:animClr>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3" presetClass="emph" presetSubtype="2" fill="hold" nodeType="clickEffect">
                                  <p:stCondLst>
                                    <p:cond delay="0"/>
                                  </p:stCondLst>
                                  <p:childTnLst>
                                    <p:animClr clrSpc="rgb" dir="cw">
                                      <p:cBhvr override="childStyle">
                                        <p:cTn id="21" dur="500" fill="hold"/>
                                        <p:tgtEl>
                                          <p:spTgt spid="8">
                                            <p:txEl>
                                              <p:pRg st="0" end="0"/>
                                            </p:txEl>
                                          </p:spTgt>
                                        </p:tgtEl>
                                        <p:attrNameLst>
                                          <p:attrName>style.color</p:attrName>
                                        </p:attrNameLst>
                                      </p:cBhvr>
                                      <p:to>
                                        <a:schemeClr val="hlink"/>
                                      </p:to>
                                    </p:animClr>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500" fill="hold"/>
                                        <p:tgtEl>
                                          <p:spTgt spid="9">
                                            <p:txEl>
                                              <p:pRg st="0" end="0"/>
                                            </p:txEl>
                                          </p:spTgt>
                                        </p:tgtEl>
                                        <p:attrNameLst>
                                          <p:attrName>style.color</p:attrName>
                                        </p:attrNameLst>
                                      </p:cBhvr>
                                      <p:to>
                                        <a:schemeClr val="hlink"/>
                                      </p:to>
                                    </p:animClr>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3" presetClass="emph" presetSubtype="2" fill="hold" nodeType="clickEffect">
                                  <p:stCondLst>
                                    <p:cond delay="0"/>
                                  </p:stCondLst>
                                  <p:childTnLst>
                                    <p:animClr clrSpc="rgb" dir="cw">
                                      <p:cBhvr override="childStyle">
                                        <p:cTn id="31" dur="500" fill="hold"/>
                                        <p:tgtEl>
                                          <p:spTgt spid="10">
                                            <p:txEl>
                                              <p:pRg st="0" end="0"/>
                                            </p:txEl>
                                          </p:spTgt>
                                        </p:tgtEl>
                                        <p:attrNameLst>
                                          <p:attrName>style.color</p:attrName>
                                        </p:attrNameLst>
                                      </p:cBhvr>
                                      <p:to>
                                        <a:schemeClr val="hlink"/>
                                      </p:to>
                                    </p:animClr>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3" presetClass="emph" presetSubtype="2" fill="hold" nodeType="clickEffect">
                                  <p:stCondLst>
                                    <p:cond delay="0"/>
                                  </p:stCondLst>
                                  <p:childTnLst>
                                    <p:animClr clrSpc="rgb" dir="cw">
                                      <p:cBhvr override="childStyle">
                                        <p:cTn id="36" dur="500" fill="hold"/>
                                        <p:tgtEl>
                                          <p:spTgt spid="11">
                                            <p:txEl>
                                              <p:pRg st="0" end="0"/>
                                            </p:txEl>
                                          </p:spTgt>
                                        </p:tgtEl>
                                        <p:attrNameLst>
                                          <p:attrName>style.color</p:attrName>
                                        </p:attrNameLst>
                                      </p:cBhvr>
                                      <p:to>
                                        <a:schemeClr val="hlink"/>
                                      </p:to>
                                    </p:animClr>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3" presetClass="emph" presetSubtype="2" fill="hold" nodeType="clickEffect">
                                  <p:stCondLst>
                                    <p:cond delay="0"/>
                                  </p:stCondLst>
                                  <p:childTnLst>
                                    <p:animClr clrSpc="rgb" dir="cw">
                                      <p:cBhvr override="childStyle">
                                        <p:cTn id="41" dur="500" fill="hold"/>
                                        <p:tgtEl>
                                          <p:spTgt spid="12">
                                            <p:txEl>
                                              <p:pRg st="0" end="0"/>
                                            </p:txEl>
                                          </p:spTgt>
                                        </p:tgtEl>
                                        <p:attrNameLst>
                                          <p:attrName>style.color</p:attrName>
                                        </p:attrNameLst>
                                      </p:cBhvr>
                                      <p:to>
                                        <a:schemeClr val="hlink"/>
                                      </p:to>
                                    </p:animClr>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3" presetClass="emph" presetSubtype="2" fill="hold" nodeType="clickEffect">
                                  <p:stCondLst>
                                    <p:cond delay="0"/>
                                  </p:stCondLst>
                                  <p:childTnLst>
                                    <p:animClr clrSpc="rgb" dir="cw">
                                      <p:cBhvr override="childStyle">
                                        <p:cTn id="46" dur="500" fill="hold"/>
                                        <p:tgtEl>
                                          <p:spTgt spid="13">
                                            <p:txEl>
                                              <p:pRg st="0" end="0"/>
                                            </p:txEl>
                                          </p:spTgt>
                                        </p:tgtEl>
                                        <p:attrNameLst>
                                          <p:attrName>style.color</p:attrName>
                                        </p:attrNameLst>
                                      </p:cBhvr>
                                      <p:to>
                                        <a:schemeClr val="hlink"/>
                                      </p:to>
                                    </p:animClr>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3" presetClass="emph" presetSubtype="2" fill="hold" nodeType="clickEffect">
                                  <p:stCondLst>
                                    <p:cond delay="0"/>
                                  </p:stCondLst>
                                  <p:childTnLst>
                                    <p:animClr clrSpc="rgb" dir="cw">
                                      <p:cBhvr override="childStyle">
                                        <p:cTn id="51" dur="500" fill="hold"/>
                                        <p:tgtEl>
                                          <p:spTgt spid="14">
                                            <p:txEl>
                                              <p:pRg st="0" end="0"/>
                                            </p:txEl>
                                          </p:spTgt>
                                        </p:tgtEl>
                                        <p:attrNameLst>
                                          <p:attrName>style.color</p:attrName>
                                        </p:attrNameLst>
                                      </p:cBhvr>
                                      <p:to>
                                        <a:schemeClr val="hlink"/>
                                      </p:to>
                                    </p:animClr>
                                  </p:child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15"/>
                    </p:tgtEl>
                  </p:cond>
                </p:stCondLst>
                <p:endSync evt="end" delay="0">
                  <p:rtn val="all"/>
                </p:endSync>
                <p:childTnLst>
                  <p:par>
                    <p:cTn id="53" fill="hold">
                      <p:stCondLst>
                        <p:cond delay="0"/>
                      </p:stCondLst>
                      <p:childTnLst>
                        <p:par>
                          <p:cTn id="54" fill="hold">
                            <p:stCondLst>
                              <p:cond delay="0"/>
                            </p:stCondLst>
                            <p:childTnLst>
                              <p:par>
                                <p:cTn id="55" presetID="3" presetClass="emph" presetSubtype="2" fill="hold" nodeType="clickEffect">
                                  <p:stCondLst>
                                    <p:cond delay="0"/>
                                  </p:stCondLst>
                                  <p:childTnLst>
                                    <p:animClr clrSpc="rgb" dir="cw">
                                      <p:cBhvr override="childStyle">
                                        <p:cTn id="56" dur="500" fill="hold"/>
                                        <p:tgtEl>
                                          <p:spTgt spid="15">
                                            <p:txEl>
                                              <p:pRg st="0" end="0"/>
                                            </p:txEl>
                                          </p:spTgt>
                                        </p:tgtEl>
                                        <p:attrNameLst>
                                          <p:attrName>style.color</p:attrName>
                                        </p:attrNameLst>
                                      </p:cBhvr>
                                      <p:to>
                                        <a:schemeClr val="hlink"/>
                                      </p:to>
                                    </p:animClr>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16"/>
                    </p:tgtEl>
                  </p:cond>
                </p:stCondLst>
                <p:endSync evt="end" delay="0">
                  <p:rtn val="all"/>
                </p:endSync>
                <p:childTnLst>
                  <p:par>
                    <p:cTn id="58" fill="hold">
                      <p:stCondLst>
                        <p:cond delay="0"/>
                      </p:stCondLst>
                      <p:childTnLst>
                        <p:par>
                          <p:cTn id="59" fill="hold">
                            <p:stCondLst>
                              <p:cond delay="0"/>
                            </p:stCondLst>
                            <p:childTnLst>
                              <p:par>
                                <p:cTn id="60" presetID="3" presetClass="emph" presetSubtype="2" fill="hold" nodeType="clickEffect">
                                  <p:stCondLst>
                                    <p:cond delay="0"/>
                                  </p:stCondLst>
                                  <p:childTnLst>
                                    <p:animClr clrSpc="rgb" dir="cw">
                                      <p:cBhvr override="childStyle">
                                        <p:cTn id="61" dur="500" fill="hold"/>
                                        <p:tgtEl>
                                          <p:spTgt spid="16">
                                            <p:txEl>
                                              <p:pRg st="0" end="0"/>
                                            </p:txEl>
                                          </p:spTgt>
                                        </p:tgtEl>
                                        <p:attrNameLst>
                                          <p:attrName>style.color</p:attrName>
                                        </p:attrNameLst>
                                      </p:cBhvr>
                                      <p:to>
                                        <a:schemeClr val="hlink"/>
                                      </p:to>
                                    </p:animClr>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3" presetClass="emph" presetSubtype="2" fill="hold" nodeType="clickEffect">
                                  <p:stCondLst>
                                    <p:cond delay="0"/>
                                  </p:stCondLst>
                                  <p:childTnLst>
                                    <p:animClr clrSpc="rgb" dir="cw">
                                      <p:cBhvr override="childStyle">
                                        <p:cTn id="66" dur="500" fill="hold"/>
                                        <p:tgtEl>
                                          <p:spTgt spid="17">
                                            <p:txEl>
                                              <p:pRg st="0" end="0"/>
                                            </p:txEl>
                                          </p:spTgt>
                                        </p:tgtEl>
                                        <p:attrNameLst>
                                          <p:attrName>style.color</p:attrName>
                                        </p:attrNameLst>
                                      </p:cBhvr>
                                      <p:to>
                                        <a:schemeClr val="hlink"/>
                                      </p:to>
                                    </p:animClr>
                                  </p:child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8"/>
                    </p:tgtEl>
                  </p:cond>
                </p:stCondLst>
                <p:endSync evt="end" delay="0">
                  <p:rtn val="all"/>
                </p:endSync>
                <p:childTnLst>
                  <p:par>
                    <p:cTn id="68" fill="hold">
                      <p:stCondLst>
                        <p:cond delay="0"/>
                      </p:stCondLst>
                      <p:childTnLst>
                        <p:par>
                          <p:cTn id="69" fill="hold">
                            <p:stCondLst>
                              <p:cond delay="0"/>
                            </p:stCondLst>
                            <p:childTnLst>
                              <p:par>
                                <p:cTn id="70" presetID="3" presetClass="emph" presetSubtype="2" fill="hold" nodeType="clickEffect">
                                  <p:stCondLst>
                                    <p:cond delay="0"/>
                                  </p:stCondLst>
                                  <p:childTnLst>
                                    <p:animClr clrSpc="rgb" dir="cw">
                                      <p:cBhvr override="childStyle">
                                        <p:cTn id="71" dur="500" fill="hold"/>
                                        <p:tgtEl>
                                          <p:spTgt spid="18">
                                            <p:txEl>
                                              <p:pRg st="0" end="0"/>
                                            </p:txEl>
                                          </p:spTgt>
                                        </p:tgtEl>
                                        <p:attrNameLst>
                                          <p:attrName>style.color</p:attrName>
                                        </p:attrNameLst>
                                      </p:cBhvr>
                                      <p:to>
                                        <a:schemeClr val="hlink"/>
                                      </p:to>
                                    </p:animClr>
                                  </p:childTnLst>
                                </p:cTn>
                              </p:par>
                            </p:childTnLst>
                          </p:cTn>
                        </p:par>
                      </p:childTnLst>
                    </p:cTn>
                  </p:par>
                </p:childTnLst>
              </p:cTn>
              <p:nextCondLst>
                <p:cond evt="onClick" delay="0">
                  <p:tgtEl>
                    <p:spTgt spid="18"/>
                  </p:tgtEl>
                </p:cond>
              </p:nextCondLst>
            </p:seq>
            <p:seq concurrent="1" nextAc="seek">
              <p:cTn id="72" restart="whenNotActive" fill="hold" evtFilter="cancelBubble" nodeType="interactiveSeq">
                <p:stCondLst>
                  <p:cond evt="onClick" delay="0">
                    <p:tgtEl>
                      <p:spTgt spid="19"/>
                    </p:tgtEl>
                  </p:cond>
                </p:stCondLst>
                <p:endSync evt="end" delay="0">
                  <p:rtn val="all"/>
                </p:endSync>
                <p:childTnLst>
                  <p:par>
                    <p:cTn id="73" fill="hold">
                      <p:stCondLst>
                        <p:cond delay="0"/>
                      </p:stCondLst>
                      <p:childTnLst>
                        <p:par>
                          <p:cTn id="74" fill="hold">
                            <p:stCondLst>
                              <p:cond delay="0"/>
                            </p:stCondLst>
                            <p:childTnLst>
                              <p:par>
                                <p:cTn id="75" presetID="3" presetClass="emph" presetSubtype="2" fill="hold" nodeType="clickEffect">
                                  <p:stCondLst>
                                    <p:cond delay="0"/>
                                  </p:stCondLst>
                                  <p:childTnLst>
                                    <p:animClr clrSpc="rgb" dir="cw">
                                      <p:cBhvr override="childStyle">
                                        <p:cTn id="76" dur="500" fill="hold"/>
                                        <p:tgtEl>
                                          <p:spTgt spid="19">
                                            <p:txEl>
                                              <p:pRg st="0" end="0"/>
                                            </p:txEl>
                                          </p:spTgt>
                                        </p:tgtEl>
                                        <p:attrNameLst>
                                          <p:attrName>style.color</p:attrName>
                                        </p:attrNameLst>
                                      </p:cBhvr>
                                      <p:to>
                                        <a:schemeClr val="hlink"/>
                                      </p:to>
                                    </p:animClr>
                                  </p:childTnLst>
                                </p:cTn>
                              </p:par>
                            </p:childTnLst>
                          </p:cTn>
                        </p:par>
                      </p:childTnLst>
                    </p:cTn>
                  </p:par>
                </p:childTnLst>
              </p:cTn>
              <p:nextCondLst>
                <p:cond evt="onClick" delay="0">
                  <p:tgtEl>
                    <p:spTgt spid="19"/>
                  </p:tgtEl>
                </p:cond>
              </p:nextCondLst>
            </p:seq>
            <p:seq concurrent="1" nextAc="seek">
              <p:cTn id="77" restart="whenNotActive" fill="hold" evtFilter="cancelBubble" nodeType="interactiveSeq">
                <p:stCondLst>
                  <p:cond evt="onClick" delay="0">
                    <p:tgtEl>
                      <p:spTgt spid="20"/>
                    </p:tgtEl>
                  </p:cond>
                </p:stCondLst>
                <p:endSync evt="end" delay="0">
                  <p:rtn val="all"/>
                </p:endSync>
                <p:childTnLst>
                  <p:par>
                    <p:cTn id="78" fill="hold">
                      <p:stCondLst>
                        <p:cond delay="0"/>
                      </p:stCondLst>
                      <p:childTnLst>
                        <p:par>
                          <p:cTn id="79" fill="hold">
                            <p:stCondLst>
                              <p:cond delay="0"/>
                            </p:stCondLst>
                            <p:childTnLst>
                              <p:par>
                                <p:cTn id="80" presetID="3" presetClass="emph" presetSubtype="2" fill="hold" nodeType="clickEffect">
                                  <p:stCondLst>
                                    <p:cond delay="0"/>
                                  </p:stCondLst>
                                  <p:childTnLst>
                                    <p:animClr clrSpc="rgb" dir="cw">
                                      <p:cBhvr override="childStyle">
                                        <p:cTn id="81" dur="500" fill="hold"/>
                                        <p:tgtEl>
                                          <p:spTgt spid="20">
                                            <p:txEl>
                                              <p:pRg st="0" end="0"/>
                                            </p:txEl>
                                          </p:spTgt>
                                        </p:tgtEl>
                                        <p:attrNameLst>
                                          <p:attrName>style.color</p:attrName>
                                        </p:attrNameLst>
                                      </p:cBhvr>
                                      <p:to>
                                        <a:schemeClr val="hlink"/>
                                      </p:to>
                                    </p:animClr>
                                  </p:childTnLst>
                                </p:cTn>
                              </p:par>
                            </p:childTnLst>
                          </p:cTn>
                        </p:par>
                      </p:childTnLst>
                    </p:cTn>
                  </p:par>
                </p:childTnLst>
              </p:cTn>
              <p:nextCondLst>
                <p:cond evt="onClick" delay="0">
                  <p:tgtEl>
                    <p:spTgt spid="20"/>
                  </p:tgtEl>
                </p:cond>
              </p:nextCondLst>
            </p:seq>
            <p:seq concurrent="1" nextAc="seek">
              <p:cTn id="82" restart="whenNotActive" fill="hold" evtFilter="cancelBubble" nodeType="interactiveSeq">
                <p:stCondLst>
                  <p:cond evt="onClick" delay="0">
                    <p:tgtEl>
                      <p:spTgt spid="21"/>
                    </p:tgtEl>
                  </p:cond>
                </p:stCondLst>
                <p:endSync evt="end" delay="0">
                  <p:rtn val="all"/>
                </p:endSync>
                <p:childTnLst>
                  <p:par>
                    <p:cTn id="83" fill="hold">
                      <p:stCondLst>
                        <p:cond delay="0"/>
                      </p:stCondLst>
                      <p:childTnLst>
                        <p:par>
                          <p:cTn id="84" fill="hold">
                            <p:stCondLst>
                              <p:cond delay="0"/>
                            </p:stCondLst>
                            <p:childTnLst>
                              <p:par>
                                <p:cTn id="85" presetID="3" presetClass="emph" presetSubtype="2" fill="hold" nodeType="clickEffect">
                                  <p:stCondLst>
                                    <p:cond delay="0"/>
                                  </p:stCondLst>
                                  <p:childTnLst>
                                    <p:animClr clrSpc="rgb" dir="cw">
                                      <p:cBhvr override="childStyle">
                                        <p:cTn id="86" dur="500" fill="hold"/>
                                        <p:tgtEl>
                                          <p:spTgt spid="21">
                                            <p:txEl>
                                              <p:pRg st="0" end="0"/>
                                            </p:txEl>
                                          </p:spTgt>
                                        </p:tgtEl>
                                        <p:attrNameLst>
                                          <p:attrName>style.color</p:attrName>
                                        </p:attrNameLst>
                                      </p:cBhvr>
                                      <p:to>
                                        <a:schemeClr val="hlink"/>
                                      </p:to>
                                    </p:animClr>
                                  </p:childTnLst>
                                </p:cTn>
                              </p:par>
                            </p:childTnLst>
                          </p:cTn>
                        </p:par>
                      </p:childTnLst>
                    </p:cTn>
                  </p:par>
                </p:childTnLst>
              </p:cTn>
              <p:nextCondLst>
                <p:cond evt="onClick" delay="0">
                  <p:tgtEl>
                    <p:spTgt spid="21"/>
                  </p:tgtEl>
                </p:cond>
              </p:nextCondLst>
            </p:seq>
            <p:seq concurrent="1" nextAc="seek">
              <p:cTn id="87" restart="whenNotActive" fill="hold" evtFilter="cancelBubble" nodeType="interactiveSeq">
                <p:stCondLst>
                  <p:cond evt="onClick" delay="0">
                    <p:tgtEl>
                      <p:spTgt spid="22"/>
                    </p:tgtEl>
                  </p:cond>
                </p:stCondLst>
                <p:endSync evt="end" delay="0">
                  <p:rtn val="all"/>
                </p:endSync>
                <p:childTnLst>
                  <p:par>
                    <p:cTn id="88" fill="hold">
                      <p:stCondLst>
                        <p:cond delay="0"/>
                      </p:stCondLst>
                      <p:childTnLst>
                        <p:par>
                          <p:cTn id="89" fill="hold">
                            <p:stCondLst>
                              <p:cond delay="0"/>
                            </p:stCondLst>
                            <p:childTnLst>
                              <p:par>
                                <p:cTn id="90" presetID="3" presetClass="emph" presetSubtype="2" fill="hold" nodeType="clickEffect">
                                  <p:stCondLst>
                                    <p:cond delay="0"/>
                                  </p:stCondLst>
                                  <p:childTnLst>
                                    <p:animClr clrSpc="rgb" dir="cw">
                                      <p:cBhvr override="childStyle">
                                        <p:cTn id="91" dur="500" fill="hold"/>
                                        <p:tgtEl>
                                          <p:spTgt spid="22">
                                            <p:txEl>
                                              <p:pRg st="0" end="0"/>
                                            </p:txEl>
                                          </p:spTgt>
                                        </p:tgtEl>
                                        <p:attrNameLst>
                                          <p:attrName>style.color</p:attrName>
                                        </p:attrNameLst>
                                      </p:cBhvr>
                                      <p:to>
                                        <a:schemeClr val="hlink"/>
                                      </p:to>
                                    </p:animClr>
                                  </p:childTnLst>
                                </p:cTn>
                              </p:par>
                            </p:childTnLst>
                          </p:cTn>
                        </p:par>
                      </p:childTnLst>
                    </p:cTn>
                  </p:par>
                </p:childTnLst>
              </p:cTn>
              <p:nextCondLst>
                <p:cond evt="onClick" delay="0">
                  <p:tgtEl>
                    <p:spTgt spid="22"/>
                  </p:tgtEl>
                </p:cond>
              </p:nextCondLst>
            </p:seq>
            <p:seq concurrent="1" nextAc="seek">
              <p:cTn id="92" restart="whenNotActive" fill="hold" evtFilter="cancelBubble" nodeType="interactiveSeq">
                <p:stCondLst>
                  <p:cond evt="onClick" delay="0">
                    <p:tgtEl>
                      <p:spTgt spid="23"/>
                    </p:tgtEl>
                  </p:cond>
                </p:stCondLst>
                <p:endSync evt="end" delay="0">
                  <p:rtn val="all"/>
                </p:endSync>
                <p:childTnLst>
                  <p:par>
                    <p:cTn id="93" fill="hold">
                      <p:stCondLst>
                        <p:cond delay="0"/>
                      </p:stCondLst>
                      <p:childTnLst>
                        <p:par>
                          <p:cTn id="94" fill="hold">
                            <p:stCondLst>
                              <p:cond delay="0"/>
                            </p:stCondLst>
                            <p:childTnLst>
                              <p:par>
                                <p:cTn id="95" presetID="3" presetClass="emph" presetSubtype="2" fill="hold" nodeType="clickEffect">
                                  <p:stCondLst>
                                    <p:cond delay="0"/>
                                  </p:stCondLst>
                                  <p:childTnLst>
                                    <p:animClr clrSpc="rgb" dir="cw">
                                      <p:cBhvr override="childStyle">
                                        <p:cTn id="96" dur="500" fill="hold"/>
                                        <p:tgtEl>
                                          <p:spTgt spid="23">
                                            <p:txEl>
                                              <p:pRg st="0" end="0"/>
                                            </p:txEl>
                                          </p:spTgt>
                                        </p:tgtEl>
                                        <p:attrNameLst>
                                          <p:attrName>style.color</p:attrName>
                                        </p:attrNameLst>
                                      </p:cBhvr>
                                      <p:to>
                                        <a:schemeClr val="hlink"/>
                                      </p:to>
                                    </p:animClr>
                                  </p:childTnLst>
                                </p:cTn>
                              </p:par>
                            </p:childTnLst>
                          </p:cTn>
                        </p:par>
                      </p:childTnLst>
                    </p:cTn>
                  </p:par>
                </p:childTnLst>
              </p:cTn>
              <p:nextCondLst>
                <p:cond evt="onClick" delay="0">
                  <p:tgtEl>
                    <p:spTgt spid="23"/>
                  </p:tgtEl>
                </p:cond>
              </p:nextCondLst>
            </p:seq>
            <p:seq concurrent="1" nextAc="seek">
              <p:cTn id="97" restart="whenNotActive" fill="hold" evtFilter="cancelBubble" nodeType="interactiveSeq">
                <p:stCondLst>
                  <p:cond evt="onClick" delay="0">
                    <p:tgtEl>
                      <p:spTgt spid="24"/>
                    </p:tgtEl>
                  </p:cond>
                </p:stCondLst>
                <p:endSync evt="end" delay="0">
                  <p:rtn val="all"/>
                </p:endSync>
                <p:childTnLst>
                  <p:par>
                    <p:cTn id="98" fill="hold">
                      <p:stCondLst>
                        <p:cond delay="0"/>
                      </p:stCondLst>
                      <p:childTnLst>
                        <p:par>
                          <p:cTn id="99" fill="hold">
                            <p:stCondLst>
                              <p:cond delay="0"/>
                            </p:stCondLst>
                            <p:childTnLst>
                              <p:par>
                                <p:cTn id="100" presetID="3" presetClass="emph" presetSubtype="2" fill="hold" nodeType="clickEffect">
                                  <p:stCondLst>
                                    <p:cond delay="0"/>
                                  </p:stCondLst>
                                  <p:childTnLst>
                                    <p:animClr clrSpc="rgb" dir="cw">
                                      <p:cBhvr override="childStyle">
                                        <p:cTn id="101" dur="500" fill="hold"/>
                                        <p:tgtEl>
                                          <p:spTgt spid="24">
                                            <p:txEl>
                                              <p:pRg st="0" end="0"/>
                                            </p:txEl>
                                          </p:spTgt>
                                        </p:tgtEl>
                                        <p:attrNameLst>
                                          <p:attrName>style.color</p:attrName>
                                        </p:attrNameLst>
                                      </p:cBhvr>
                                      <p:to>
                                        <a:schemeClr val="hlink"/>
                                      </p:to>
                                    </p:animClr>
                                  </p:childTnLst>
                                </p:cTn>
                              </p:par>
                            </p:childTnLst>
                          </p:cTn>
                        </p:par>
                      </p:childTnLst>
                    </p:cTn>
                  </p:par>
                </p:childTnLst>
              </p:cTn>
              <p:nextCondLst>
                <p:cond evt="onClick" delay="0">
                  <p:tgtEl>
                    <p:spTgt spid="24"/>
                  </p:tgtEl>
                </p:cond>
              </p:nextCondLst>
            </p:seq>
            <p:seq concurrent="1" nextAc="seek">
              <p:cTn id="102" restart="whenNotActive" fill="hold" evtFilter="cancelBubble" nodeType="interactiveSeq">
                <p:stCondLst>
                  <p:cond evt="onClick" delay="0">
                    <p:tgtEl>
                      <p:spTgt spid="25"/>
                    </p:tgtEl>
                  </p:cond>
                </p:stCondLst>
                <p:endSync evt="end" delay="0">
                  <p:rtn val="all"/>
                </p:endSync>
                <p:childTnLst>
                  <p:par>
                    <p:cTn id="103" fill="hold">
                      <p:stCondLst>
                        <p:cond delay="0"/>
                      </p:stCondLst>
                      <p:childTnLst>
                        <p:par>
                          <p:cTn id="104" fill="hold">
                            <p:stCondLst>
                              <p:cond delay="0"/>
                            </p:stCondLst>
                            <p:childTnLst>
                              <p:par>
                                <p:cTn id="105" presetID="3" presetClass="emph" presetSubtype="2" fill="hold" nodeType="clickEffect">
                                  <p:stCondLst>
                                    <p:cond delay="0"/>
                                  </p:stCondLst>
                                  <p:childTnLst>
                                    <p:animClr clrSpc="rgb" dir="cw">
                                      <p:cBhvr override="childStyle">
                                        <p:cTn id="106" dur="500" fill="hold"/>
                                        <p:tgtEl>
                                          <p:spTgt spid="25">
                                            <p:txEl>
                                              <p:pRg st="0" end="0"/>
                                            </p:txEl>
                                          </p:spTgt>
                                        </p:tgtEl>
                                        <p:attrNameLst>
                                          <p:attrName>style.color</p:attrName>
                                        </p:attrNameLst>
                                      </p:cBhvr>
                                      <p:to>
                                        <a:schemeClr val="hlink"/>
                                      </p:to>
                                    </p:animClr>
                                  </p:childTnLst>
                                </p:cTn>
                              </p:par>
                            </p:childTnLst>
                          </p:cTn>
                        </p:par>
                      </p:childTnLst>
                    </p:cTn>
                  </p:par>
                </p:childTnLst>
              </p:cTn>
              <p:nextCondLst>
                <p:cond evt="onClick" delay="0">
                  <p:tgtEl>
                    <p:spTgt spid="25"/>
                  </p:tgtEl>
                </p:cond>
              </p:nextCondLst>
            </p:seq>
            <p:seq concurrent="1" nextAc="seek">
              <p:cTn id="107" restart="whenNotActive" fill="hold" evtFilter="cancelBubble" nodeType="interactiveSeq">
                <p:stCondLst>
                  <p:cond evt="onClick" delay="0">
                    <p:tgtEl>
                      <p:spTgt spid="26"/>
                    </p:tgtEl>
                  </p:cond>
                </p:stCondLst>
                <p:endSync evt="end" delay="0">
                  <p:rtn val="all"/>
                </p:endSync>
                <p:childTnLst>
                  <p:par>
                    <p:cTn id="108" fill="hold">
                      <p:stCondLst>
                        <p:cond delay="0"/>
                      </p:stCondLst>
                      <p:childTnLst>
                        <p:par>
                          <p:cTn id="109" fill="hold">
                            <p:stCondLst>
                              <p:cond delay="0"/>
                            </p:stCondLst>
                            <p:childTnLst>
                              <p:par>
                                <p:cTn id="110" presetID="3" presetClass="emph" presetSubtype="2" fill="hold" nodeType="clickEffect">
                                  <p:stCondLst>
                                    <p:cond delay="0"/>
                                  </p:stCondLst>
                                  <p:childTnLst>
                                    <p:animClr clrSpc="rgb" dir="cw">
                                      <p:cBhvr override="childStyle">
                                        <p:cTn id="111" dur="500" fill="hold"/>
                                        <p:tgtEl>
                                          <p:spTgt spid="26">
                                            <p:txEl>
                                              <p:pRg st="0" end="0"/>
                                            </p:txEl>
                                          </p:spTgt>
                                        </p:tgtEl>
                                        <p:attrNameLst>
                                          <p:attrName>style.color</p:attrName>
                                        </p:attrNameLst>
                                      </p:cBhvr>
                                      <p:to>
                                        <a:schemeClr val="hlink"/>
                                      </p:to>
                                    </p:animClr>
                                  </p:childTnLst>
                                </p:cTn>
                              </p:par>
                            </p:childTnLst>
                          </p:cTn>
                        </p:par>
                      </p:childTnLst>
                    </p:cTn>
                  </p:par>
                </p:childTnLst>
              </p:cTn>
              <p:nextCondLst>
                <p:cond evt="onClick" delay="0">
                  <p:tgtEl>
                    <p:spTgt spid="26"/>
                  </p:tgtEl>
                </p:cond>
              </p:nextCondLst>
            </p:seq>
            <p:seq concurrent="1" nextAc="seek">
              <p:cTn id="112" restart="whenNotActive" fill="hold" evtFilter="cancelBubble" nodeType="interactiveSeq">
                <p:stCondLst>
                  <p:cond evt="onClick" delay="0">
                    <p:tgtEl>
                      <p:spTgt spid="27"/>
                    </p:tgtEl>
                  </p:cond>
                </p:stCondLst>
                <p:endSync evt="end" delay="0">
                  <p:rtn val="all"/>
                </p:endSync>
                <p:childTnLst>
                  <p:par>
                    <p:cTn id="113" fill="hold">
                      <p:stCondLst>
                        <p:cond delay="0"/>
                      </p:stCondLst>
                      <p:childTnLst>
                        <p:par>
                          <p:cTn id="114" fill="hold">
                            <p:stCondLst>
                              <p:cond delay="0"/>
                            </p:stCondLst>
                            <p:childTnLst>
                              <p:par>
                                <p:cTn id="115" presetID="3" presetClass="emph" presetSubtype="2" fill="hold" nodeType="clickEffect">
                                  <p:stCondLst>
                                    <p:cond delay="0"/>
                                  </p:stCondLst>
                                  <p:childTnLst>
                                    <p:animClr clrSpc="rgb" dir="cw">
                                      <p:cBhvr override="childStyle">
                                        <p:cTn id="116" dur="500" fill="hold"/>
                                        <p:tgtEl>
                                          <p:spTgt spid="27">
                                            <p:txEl>
                                              <p:pRg st="0" end="0"/>
                                            </p:txEl>
                                          </p:spTgt>
                                        </p:tgtEl>
                                        <p:attrNameLst>
                                          <p:attrName>style.color</p:attrName>
                                        </p:attrNameLst>
                                      </p:cBhvr>
                                      <p:to>
                                        <a:schemeClr val="hlink"/>
                                      </p:to>
                                    </p:animClr>
                                  </p:childTnLst>
                                </p:cTn>
                              </p:par>
                            </p:childTnLst>
                          </p:cTn>
                        </p:par>
                      </p:childTnLst>
                    </p:cTn>
                  </p:par>
                </p:childTnLst>
              </p:cTn>
              <p:nextCondLst>
                <p:cond evt="onClick" delay="0">
                  <p:tgtEl>
                    <p:spTgt spid="27"/>
                  </p:tgtEl>
                </p:cond>
              </p:nextCondLst>
            </p:seq>
            <p:seq concurrent="1" nextAc="seek">
              <p:cTn id="117" restart="whenNotActive" fill="hold" evtFilter="cancelBubble" nodeType="interactiveSeq">
                <p:stCondLst>
                  <p:cond evt="onClick" delay="0">
                    <p:tgtEl>
                      <p:spTgt spid="28"/>
                    </p:tgtEl>
                  </p:cond>
                </p:stCondLst>
                <p:endSync evt="end" delay="0">
                  <p:rtn val="all"/>
                </p:endSync>
                <p:childTnLst>
                  <p:par>
                    <p:cTn id="118" fill="hold">
                      <p:stCondLst>
                        <p:cond delay="0"/>
                      </p:stCondLst>
                      <p:childTnLst>
                        <p:par>
                          <p:cTn id="119" fill="hold">
                            <p:stCondLst>
                              <p:cond delay="0"/>
                            </p:stCondLst>
                            <p:childTnLst>
                              <p:par>
                                <p:cTn id="120" presetID="3" presetClass="emph" presetSubtype="2" fill="hold" nodeType="clickEffect">
                                  <p:stCondLst>
                                    <p:cond delay="0"/>
                                  </p:stCondLst>
                                  <p:childTnLst>
                                    <p:animClr clrSpc="rgb" dir="cw">
                                      <p:cBhvr override="childStyle">
                                        <p:cTn id="121" dur="500" fill="hold"/>
                                        <p:tgtEl>
                                          <p:spTgt spid="28">
                                            <p:txEl>
                                              <p:pRg st="0" end="0"/>
                                            </p:txEl>
                                          </p:spTgt>
                                        </p:tgtEl>
                                        <p:attrNameLst>
                                          <p:attrName>style.color</p:attrName>
                                        </p:attrNameLst>
                                      </p:cBhvr>
                                      <p:to>
                                        <a:schemeClr val="hlink"/>
                                      </p:to>
                                    </p:animClr>
                                  </p:childTnLst>
                                </p:cTn>
                              </p:par>
                            </p:childTnLst>
                          </p:cTn>
                        </p:par>
                      </p:childTnLst>
                    </p:cTn>
                  </p:par>
                </p:childTnLst>
              </p:cTn>
              <p:nextCondLst>
                <p:cond evt="onClick" delay="0">
                  <p:tgtEl>
                    <p:spTgt spid="28"/>
                  </p:tgtEl>
                </p:cond>
              </p:nextCondLst>
            </p:seq>
            <p:seq concurrent="1" nextAc="seek">
              <p:cTn id="122" restart="whenNotActive" fill="hold" evtFilter="cancelBubble" nodeType="interactiveSeq">
                <p:stCondLst>
                  <p:cond evt="onClick" delay="0">
                    <p:tgtEl>
                      <p:spTgt spid="29"/>
                    </p:tgtEl>
                  </p:cond>
                </p:stCondLst>
                <p:endSync evt="end" delay="0">
                  <p:rtn val="all"/>
                </p:endSync>
                <p:childTnLst>
                  <p:par>
                    <p:cTn id="123" fill="hold">
                      <p:stCondLst>
                        <p:cond delay="0"/>
                      </p:stCondLst>
                      <p:childTnLst>
                        <p:par>
                          <p:cTn id="124" fill="hold">
                            <p:stCondLst>
                              <p:cond delay="0"/>
                            </p:stCondLst>
                            <p:childTnLst>
                              <p:par>
                                <p:cTn id="125" presetID="3" presetClass="emph" presetSubtype="2" fill="hold" nodeType="clickEffect">
                                  <p:stCondLst>
                                    <p:cond delay="0"/>
                                  </p:stCondLst>
                                  <p:childTnLst>
                                    <p:animClr clrSpc="rgb" dir="cw">
                                      <p:cBhvr override="childStyle">
                                        <p:cTn id="126" dur="500" fill="hold"/>
                                        <p:tgtEl>
                                          <p:spTgt spid="29">
                                            <p:txEl>
                                              <p:pRg st="0" end="0"/>
                                            </p:txEl>
                                          </p:spTgt>
                                        </p:tgtEl>
                                        <p:attrNameLst>
                                          <p:attrName>style.color</p:attrName>
                                        </p:attrNameLst>
                                      </p:cBhvr>
                                      <p:to>
                                        <a:schemeClr val="hlink"/>
                                      </p:to>
                                    </p:animClr>
                                  </p:childTnLst>
                                </p:cTn>
                              </p:par>
                            </p:childTnLst>
                          </p:cTn>
                        </p:par>
                      </p:childTnLst>
                    </p:cTn>
                  </p:par>
                </p:childTnLst>
              </p:cTn>
              <p:nextCondLst>
                <p:cond evt="onClick" delay="0">
                  <p:tgtEl>
                    <p:spTgt spid="29"/>
                  </p:tgtEl>
                </p:cond>
              </p:nextCondLst>
            </p:seq>
            <p:seq concurrent="1" nextAc="seek">
              <p:cTn id="127" restart="whenNotActive" fill="hold" evtFilter="cancelBubble" nodeType="interactiveSeq">
                <p:stCondLst>
                  <p:cond evt="onClick" delay="0">
                    <p:tgtEl>
                      <p:spTgt spid="30"/>
                    </p:tgtEl>
                  </p:cond>
                </p:stCondLst>
                <p:endSync evt="end" delay="0">
                  <p:rtn val="all"/>
                </p:endSync>
                <p:childTnLst>
                  <p:par>
                    <p:cTn id="128" fill="hold">
                      <p:stCondLst>
                        <p:cond delay="0"/>
                      </p:stCondLst>
                      <p:childTnLst>
                        <p:par>
                          <p:cTn id="129" fill="hold">
                            <p:stCondLst>
                              <p:cond delay="0"/>
                            </p:stCondLst>
                            <p:childTnLst>
                              <p:par>
                                <p:cTn id="130" presetID="3" presetClass="emph" presetSubtype="2" fill="hold" nodeType="clickEffect">
                                  <p:stCondLst>
                                    <p:cond delay="0"/>
                                  </p:stCondLst>
                                  <p:childTnLst>
                                    <p:animClr clrSpc="rgb" dir="cw">
                                      <p:cBhvr override="childStyle">
                                        <p:cTn id="131" dur="500" fill="hold"/>
                                        <p:tgtEl>
                                          <p:spTgt spid="30">
                                            <p:txEl>
                                              <p:pRg st="0" end="0"/>
                                            </p:txEl>
                                          </p:spTgt>
                                        </p:tgtEl>
                                        <p:attrNameLst>
                                          <p:attrName>style.color</p:attrName>
                                        </p:attrNameLst>
                                      </p:cBhvr>
                                      <p:to>
                                        <a:schemeClr val="hlink"/>
                                      </p:to>
                                    </p:animClr>
                                  </p:childTnLst>
                                </p:cTn>
                              </p:par>
                            </p:childTnLst>
                          </p:cTn>
                        </p:par>
                      </p:childTnLst>
                    </p:cTn>
                  </p:par>
                </p:childTnLst>
              </p:cTn>
              <p:nextCondLst>
                <p:cond evt="onClick" delay="0">
                  <p:tgtEl>
                    <p:spTgt spid="30"/>
                  </p:tgtEl>
                </p:cond>
              </p:nextCondLst>
            </p:seq>
            <p:seq concurrent="1" nextAc="seek">
              <p:cTn id="132" restart="whenNotActive" fill="hold" evtFilter="cancelBubble" nodeType="interactiveSeq">
                <p:stCondLst>
                  <p:cond evt="onClick" delay="0">
                    <p:tgtEl>
                      <p:spTgt spid="31"/>
                    </p:tgtEl>
                  </p:cond>
                </p:stCondLst>
                <p:endSync evt="end" delay="0">
                  <p:rtn val="all"/>
                </p:endSync>
                <p:childTnLst>
                  <p:par>
                    <p:cTn id="133" fill="hold">
                      <p:stCondLst>
                        <p:cond delay="0"/>
                      </p:stCondLst>
                      <p:childTnLst>
                        <p:par>
                          <p:cTn id="134" fill="hold">
                            <p:stCondLst>
                              <p:cond delay="0"/>
                            </p:stCondLst>
                            <p:childTnLst>
                              <p:par>
                                <p:cTn id="135" presetID="3" presetClass="emph" presetSubtype="2" fill="hold" nodeType="clickEffect">
                                  <p:stCondLst>
                                    <p:cond delay="0"/>
                                  </p:stCondLst>
                                  <p:childTnLst>
                                    <p:animClr clrSpc="rgb" dir="cw">
                                      <p:cBhvr override="childStyle">
                                        <p:cTn id="136" dur="500" fill="hold"/>
                                        <p:tgtEl>
                                          <p:spTgt spid="31">
                                            <p:txEl>
                                              <p:pRg st="0" end="0"/>
                                            </p:txEl>
                                          </p:spTgt>
                                        </p:tgtEl>
                                        <p:attrNameLst>
                                          <p:attrName>style.color</p:attrName>
                                        </p:attrNameLst>
                                      </p:cBhvr>
                                      <p:to>
                                        <a:schemeClr val="hlink"/>
                                      </p:to>
                                    </p:animClr>
                                  </p:childTnLst>
                                </p:cTn>
                              </p:par>
                            </p:childTnLst>
                          </p:cTn>
                        </p:par>
                      </p:childTnLst>
                    </p:cTn>
                  </p:par>
                </p:childTnLst>
              </p:cTn>
              <p:nextCondLst>
                <p:cond evt="onClick" delay="0">
                  <p:tgtEl>
                    <p:spTgt spid="31"/>
                  </p:tgtEl>
                </p:cond>
              </p:nextCondLst>
            </p:seq>
            <p:seq concurrent="1" nextAc="seek">
              <p:cTn id="137" restart="whenNotActive" fill="hold" evtFilter="cancelBubble" nodeType="interactiveSeq">
                <p:stCondLst>
                  <p:cond evt="onClick" delay="0">
                    <p:tgtEl>
                      <p:spTgt spid="32"/>
                    </p:tgtEl>
                  </p:cond>
                </p:stCondLst>
                <p:endSync evt="end" delay="0">
                  <p:rtn val="all"/>
                </p:endSync>
                <p:childTnLst>
                  <p:par>
                    <p:cTn id="138" fill="hold">
                      <p:stCondLst>
                        <p:cond delay="0"/>
                      </p:stCondLst>
                      <p:childTnLst>
                        <p:par>
                          <p:cTn id="139" fill="hold">
                            <p:stCondLst>
                              <p:cond delay="0"/>
                            </p:stCondLst>
                            <p:childTnLst>
                              <p:par>
                                <p:cTn id="140" presetID="3" presetClass="emph" presetSubtype="2" fill="hold" nodeType="clickEffect">
                                  <p:stCondLst>
                                    <p:cond delay="0"/>
                                  </p:stCondLst>
                                  <p:childTnLst>
                                    <p:animClr clrSpc="rgb" dir="cw">
                                      <p:cBhvr override="childStyle">
                                        <p:cTn id="141" dur="500" fill="hold"/>
                                        <p:tgtEl>
                                          <p:spTgt spid="32">
                                            <p:txEl>
                                              <p:pRg st="0" end="0"/>
                                            </p:txEl>
                                          </p:spTgt>
                                        </p:tgtEl>
                                        <p:attrNameLst>
                                          <p:attrName>style.color</p:attrName>
                                        </p:attrNameLst>
                                      </p:cBhvr>
                                      <p:to>
                                        <a:schemeClr val="hlink"/>
                                      </p:to>
                                    </p:animClr>
                                  </p:childTnLst>
                                </p:cTn>
                              </p:par>
                            </p:childTnLst>
                          </p:cTn>
                        </p:par>
                      </p:childTnLst>
                    </p:cTn>
                  </p:par>
                </p:childTnLst>
              </p:cTn>
              <p:nextCondLst>
                <p:cond evt="onClick" delay="0">
                  <p:tgtEl>
                    <p:spTgt spid="32"/>
                  </p:tgtEl>
                </p:cond>
              </p:nextCondLst>
            </p:seq>
            <p:seq concurrent="1" nextAc="seek">
              <p:cTn id="142" restart="whenNotActive" fill="hold" evtFilter="cancelBubble" nodeType="interactiveSeq">
                <p:stCondLst>
                  <p:cond evt="onClick" delay="0">
                    <p:tgtEl>
                      <p:spTgt spid="33"/>
                    </p:tgtEl>
                  </p:cond>
                </p:stCondLst>
                <p:endSync evt="end" delay="0">
                  <p:rtn val="all"/>
                </p:endSync>
                <p:childTnLst>
                  <p:par>
                    <p:cTn id="143" fill="hold">
                      <p:stCondLst>
                        <p:cond delay="0"/>
                      </p:stCondLst>
                      <p:childTnLst>
                        <p:par>
                          <p:cTn id="144" fill="hold">
                            <p:stCondLst>
                              <p:cond delay="0"/>
                            </p:stCondLst>
                            <p:childTnLst>
                              <p:par>
                                <p:cTn id="145" presetID="3" presetClass="emph" presetSubtype="2" fill="hold" nodeType="clickEffect">
                                  <p:stCondLst>
                                    <p:cond delay="0"/>
                                  </p:stCondLst>
                                  <p:childTnLst>
                                    <p:animClr clrSpc="rgb" dir="cw">
                                      <p:cBhvr override="childStyle">
                                        <p:cTn id="146" dur="500" fill="hold"/>
                                        <p:tgtEl>
                                          <p:spTgt spid="33">
                                            <p:txEl>
                                              <p:pRg st="0" end="0"/>
                                            </p:txEl>
                                          </p:spTgt>
                                        </p:tgtEl>
                                        <p:attrNameLst>
                                          <p:attrName>style.color</p:attrName>
                                        </p:attrNameLst>
                                      </p:cBhvr>
                                      <p:to>
                                        <a:schemeClr val="hlink"/>
                                      </p:to>
                                    </p:animClr>
                                  </p:childTnLst>
                                </p:cTn>
                              </p:par>
                            </p:childTnLst>
                          </p:cTn>
                        </p:par>
                      </p:childTnLst>
                    </p:cTn>
                  </p:par>
                </p:childTnLst>
              </p:cTn>
              <p:nextCondLst>
                <p:cond evt="onClick" delay="0">
                  <p:tgtEl>
                    <p:spTgt spid="33"/>
                  </p:tgtEl>
                </p:cond>
              </p:nextCondLst>
            </p:seq>
            <p:seq concurrent="1" nextAc="seek">
              <p:cTn id="147" restart="whenNotActive" fill="hold" evtFilter="cancelBubble" nodeType="interactiveSeq">
                <p:stCondLst>
                  <p:cond evt="onClick" delay="0">
                    <p:tgtEl>
                      <p:spTgt spid="34"/>
                    </p:tgtEl>
                  </p:cond>
                </p:stCondLst>
                <p:endSync evt="end" delay="0">
                  <p:rtn val="all"/>
                </p:endSync>
                <p:childTnLst>
                  <p:par>
                    <p:cTn id="148" fill="hold">
                      <p:stCondLst>
                        <p:cond delay="0"/>
                      </p:stCondLst>
                      <p:childTnLst>
                        <p:par>
                          <p:cTn id="149" fill="hold">
                            <p:stCondLst>
                              <p:cond delay="0"/>
                            </p:stCondLst>
                            <p:childTnLst>
                              <p:par>
                                <p:cTn id="150" presetID="3" presetClass="emph" presetSubtype="2" fill="hold" nodeType="clickEffect">
                                  <p:stCondLst>
                                    <p:cond delay="0"/>
                                  </p:stCondLst>
                                  <p:childTnLst>
                                    <p:animClr clrSpc="rgb" dir="cw">
                                      <p:cBhvr override="childStyle">
                                        <p:cTn id="151" dur="500" fill="hold"/>
                                        <p:tgtEl>
                                          <p:spTgt spid="34">
                                            <p:txEl>
                                              <p:pRg st="0" end="0"/>
                                            </p:txEl>
                                          </p:spTgt>
                                        </p:tgtEl>
                                        <p:attrNameLst>
                                          <p:attrName>style.color</p:attrName>
                                        </p:attrNameLst>
                                      </p:cBhvr>
                                      <p:to>
                                        <a:schemeClr val="hlink"/>
                                      </p:to>
                                    </p:animClr>
                                  </p:childTnLst>
                                </p:cTn>
                              </p:par>
                            </p:childTnLst>
                          </p:cTn>
                        </p:par>
                      </p:childTnLst>
                    </p:cTn>
                  </p:par>
                </p:childTnLst>
              </p:cTn>
              <p:nextCondLst>
                <p:cond evt="onClick" delay="0">
                  <p:tgtEl>
                    <p:spTgt spid="3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7236296" y="4797152"/>
            <a:ext cx="1676427" cy="1481931"/>
          </a:xfrm>
          <a:prstGeom prst="rect">
            <a:avLst/>
          </a:prstGeom>
          <a:noFill/>
        </p:spPr>
      </p:pic>
      <p:sp>
        <p:nvSpPr>
          <p:cNvPr id="35" name="Прямоугольник 34"/>
          <p:cNvSpPr/>
          <p:nvPr/>
        </p:nvSpPr>
        <p:spPr>
          <a:xfrm>
            <a:off x="395536" y="476672"/>
            <a:ext cx="8352928" cy="1569660"/>
          </a:xfrm>
          <a:prstGeom prst="rect">
            <a:avLst/>
          </a:prstGeom>
          <a:noFill/>
        </p:spPr>
        <p:txBody>
          <a:bodyPr wrap="square" lIns="91440" tIns="45720" rIns="91440" bIns="45720">
            <a:spAutoFit/>
          </a:bodyPr>
          <a:lstStyle/>
          <a:p>
            <a:pPr algn="ctr"/>
            <a:r>
              <a:rPr lang="ru-RU"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История этой страны насчитывает много веков. Ее историческое название – Сиам. Это маленькое королевство расположенное в центре Юго-Восточной Азии на индокитайском полуострове. Назовите эту страну</a:t>
            </a:r>
          </a:p>
        </p:txBody>
      </p:sp>
      <p:sp>
        <p:nvSpPr>
          <p:cNvPr id="37" name="Прямоугольник 36"/>
          <p:cNvSpPr/>
          <p:nvPr/>
        </p:nvSpPr>
        <p:spPr>
          <a:xfrm>
            <a:off x="2267744" y="4653136"/>
            <a:ext cx="295465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a:t>- а - - -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403648" y="2564904"/>
            <a:ext cx="2858861"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Таиланд</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8194" name="Picture 2" descr="http://clipground.com/images/arun-clipart-3.jpg"/>
          <p:cNvPicPr>
            <a:picLocks noChangeAspect="1" noChangeArrowheads="1"/>
          </p:cNvPicPr>
          <p:nvPr/>
        </p:nvPicPr>
        <p:blipFill>
          <a:blip r:embed="rId3" cstate="print"/>
          <a:srcRect/>
          <a:stretch>
            <a:fillRect/>
          </a:stretch>
        </p:blipFill>
        <p:spPr bwMode="auto">
          <a:xfrm>
            <a:off x="4932040" y="2060848"/>
            <a:ext cx="2735500" cy="2758488"/>
          </a:xfrm>
          <a:prstGeom prst="rect">
            <a:avLst/>
          </a:prstGeom>
          <a:noFill/>
        </p:spPr>
      </p:pic>
      <p:sp>
        <p:nvSpPr>
          <p:cNvPr id="7" name="Управляющая кнопка: в начало 6">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7236296" y="4797152"/>
            <a:ext cx="1676427" cy="1481931"/>
          </a:xfrm>
          <a:prstGeom prst="rect">
            <a:avLst/>
          </a:prstGeom>
          <a:noFill/>
        </p:spPr>
      </p:pic>
      <p:sp>
        <p:nvSpPr>
          <p:cNvPr id="35" name="Прямоугольник 34"/>
          <p:cNvSpPr/>
          <p:nvPr/>
        </p:nvSpPr>
        <p:spPr>
          <a:xfrm>
            <a:off x="395536" y="476672"/>
            <a:ext cx="8352928" cy="1569660"/>
          </a:xfrm>
          <a:prstGeom prst="rect">
            <a:avLst/>
          </a:prstGeom>
          <a:noFill/>
        </p:spPr>
        <p:txBody>
          <a:bodyPr wrap="square" lIns="91440" tIns="45720" rIns="91440" bIns="45720">
            <a:spAutoFit/>
          </a:bodyPr>
          <a:lstStyle/>
          <a:p>
            <a:pPr algn="ctr"/>
            <a:r>
              <a:rPr lang="ru-RU"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Эта страна в 1886 году подарила Америке Статую Свободы как символ дружбы и сотрудничества, а также как символ свободы и новых возможностей для эмигрантов, прибывающих в гавань </a:t>
            </a:r>
            <a:r>
              <a:rPr lang="ru-RU"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Нью-Йорка. Назовите эту страну</a:t>
            </a:r>
            <a:endParaRPr lang="ru-RU"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7" name="Прямоугольник 36"/>
          <p:cNvSpPr/>
          <p:nvPr/>
        </p:nvSpPr>
        <p:spPr>
          <a:xfrm>
            <a:off x="2339752" y="4581128"/>
            <a:ext cx="295465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a:t>- - а - -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547664" y="2492896"/>
            <a:ext cx="3082896"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Франция</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7170" name="Picture 2" descr="http://bigbosses.ru/img/2016/011019/4742915"/>
          <p:cNvPicPr>
            <a:picLocks noChangeAspect="1" noChangeArrowheads="1"/>
          </p:cNvPicPr>
          <p:nvPr/>
        </p:nvPicPr>
        <p:blipFill>
          <a:blip r:embed="rId3" cstate="print"/>
          <a:srcRect/>
          <a:stretch>
            <a:fillRect/>
          </a:stretch>
        </p:blipFill>
        <p:spPr bwMode="auto">
          <a:xfrm>
            <a:off x="5436096" y="2132856"/>
            <a:ext cx="2096958" cy="2785714"/>
          </a:xfrm>
          <a:prstGeom prst="rect">
            <a:avLst/>
          </a:prstGeom>
          <a:noFill/>
        </p:spPr>
      </p:pic>
      <p:sp>
        <p:nvSpPr>
          <p:cNvPr id="7" name="Управляющая кнопка: в начало 6">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7020272" y="4941168"/>
            <a:ext cx="1676427" cy="1481931"/>
          </a:xfrm>
          <a:prstGeom prst="rect">
            <a:avLst/>
          </a:prstGeom>
          <a:noFill/>
        </p:spPr>
      </p:pic>
      <p:sp>
        <p:nvSpPr>
          <p:cNvPr id="35" name="Прямоугольник 34"/>
          <p:cNvSpPr/>
          <p:nvPr/>
        </p:nvSpPr>
        <p:spPr>
          <a:xfrm>
            <a:off x="395536" y="476672"/>
            <a:ext cx="8352928" cy="3046988"/>
          </a:xfrm>
          <a:prstGeom prst="rect">
            <a:avLst/>
          </a:prstGeom>
          <a:noFill/>
        </p:spPr>
        <p:txBody>
          <a:bodyPr wrap="square" lIns="91440" tIns="45720" rIns="91440" bIns="45720">
            <a:spAutoFit/>
          </a:bodyPr>
          <a:lstStyle/>
          <a:p>
            <a:pPr algn="ctr"/>
            <a:r>
              <a:rPr lang="ru-RU"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Когда-то это был самый большой амфитеатр всего античного мира, вместимостью свыше 50 тысяч человек. Долгое время для жителей Рима и приезжих он был главным местом увеселительных зрелищ, таких, как бои гладиаторов, звериные травли и морские сражения. В настоящее время он является символом Рима и одним из популярнейших туристических объектов. Как называется эта достопримечательность</a:t>
            </a:r>
          </a:p>
        </p:txBody>
      </p:sp>
      <p:sp>
        <p:nvSpPr>
          <p:cNvPr id="37" name="Прямоугольник 36"/>
          <p:cNvSpPr/>
          <p:nvPr/>
        </p:nvSpPr>
        <p:spPr>
          <a:xfrm>
            <a:off x="2483768" y="4725144"/>
            <a:ext cx="300755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a:t>- - - и -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2627784" y="3717032"/>
            <a:ext cx="2761975" cy="923330"/>
          </a:xfrm>
          <a:prstGeom prst="rect">
            <a:avLst/>
          </a:prstGeom>
          <a:noFill/>
        </p:spPr>
        <p:txBody>
          <a:bodyPr wrap="none" lIns="91440" tIns="45720" rIns="91440" bIns="45720">
            <a:spAutoFit/>
          </a:bodyPr>
          <a:lstStyle/>
          <a:p>
            <a:pPr algn="ctr"/>
            <a:r>
              <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К</a:t>
            </a: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олизей</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5122" name="Picture 2" descr="http://www.pngmart.com/files/4/Colosseum-Transparent-PNG.png"/>
          <p:cNvPicPr>
            <a:picLocks noChangeAspect="1" noChangeArrowheads="1"/>
          </p:cNvPicPr>
          <p:nvPr/>
        </p:nvPicPr>
        <p:blipFill>
          <a:blip r:embed="rId3" cstate="print"/>
          <a:srcRect r="17836"/>
          <a:stretch>
            <a:fillRect/>
          </a:stretch>
        </p:blipFill>
        <p:spPr bwMode="auto">
          <a:xfrm>
            <a:off x="6012160" y="3154386"/>
            <a:ext cx="2736304" cy="1623123"/>
          </a:xfrm>
          <a:prstGeom prst="rect">
            <a:avLst/>
          </a:prstGeom>
          <a:noFill/>
        </p:spPr>
      </p:pic>
      <p:sp>
        <p:nvSpPr>
          <p:cNvPr id="8" name="Управляющая кнопка: в начало 7">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7236296" y="4797152"/>
            <a:ext cx="1676427" cy="1481931"/>
          </a:xfrm>
          <a:prstGeom prst="rect">
            <a:avLst/>
          </a:prstGeom>
          <a:noFill/>
        </p:spPr>
      </p:pic>
      <p:sp>
        <p:nvSpPr>
          <p:cNvPr id="35" name="Прямоугольник 34"/>
          <p:cNvSpPr/>
          <p:nvPr/>
        </p:nvSpPr>
        <p:spPr>
          <a:xfrm>
            <a:off x="395536" y="476672"/>
            <a:ext cx="8352928" cy="2308324"/>
          </a:xfrm>
          <a:prstGeom prst="rect">
            <a:avLst/>
          </a:prstGeom>
          <a:noFill/>
        </p:spPr>
        <p:txBody>
          <a:bodyPr wrap="square" lIns="91440" tIns="45720" rIns="91440" bIns="45720">
            <a:spAutoFit/>
          </a:bodyPr>
          <a:lstStyle/>
          <a:p>
            <a:pPr algn="ctr"/>
            <a:r>
              <a:rPr lang="ru-RU"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Это самый большой остров на земле. Климат здесь очень суровый. У берегов ежегодно образуется до нескольких десятков тысяч айсбергов. Здесь модно встретить северного оленя, овцебыка, в прибрежных водах обитают моржи и тюлени. Назовите этот остров.</a:t>
            </a:r>
          </a:p>
          <a:p>
            <a:pPr algn="ctr"/>
            <a:endParaRPr lang="ru-RU"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7" name="Прямоугольник 36"/>
          <p:cNvSpPr/>
          <p:nvPr/>
        </p:nvSpPr>
        <p:spPr>
          <a:xfrm>
            <a:off x="2339752" y="4725144"/>
            <a:ext cx="456086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a:t>- - - н - - </a:t>
            </a:r>
            <a:r>
              <a:rPr lang="ru-RU" sz="5400" b="1" dirty="0" err="1"/>
              <a:t>н</a:t>
            </a:r>
            <a:r>
              <a:rPr lang="ru-RU" sz="5400" b="1" dirty="0"/>
              <a:t> -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827584" y="2708920"/>
            <a:ext cx="3932167"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Гренландия</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4098" name="Picture 2" descr="https://upload.wikimedia.org/wikipedia/commons/f/f2/Greenland-musk-ox_hg.jpg"/>
          <p:cNvPicPr>
            <a:picLocks noChangeAspect="1" noChangeArrowheads="1"/>
          </p:cNvPicPr>
          <p:nvPr/>
        </p:nvPicPr>
        <p:blipFill>
          <a:blip r:embed="rId3" cstate="print"/>
          <a:srcRect l="6989" r="5645"/>
          <a:stretch>
            <a:fillRect/>
          </a:stretch>
        </p:blipFill>
        <p:spPr bwMode="auto">
          <a:xfrm>
            <a:off x="5076056" y="2564904"/>
            <a:ext cx="3024336" cy="1975899"/>
          </a:xfrm>
          <a:prstGeom prst="rect">
            <a:avLst/>
          </a:prstGeom>
          <a:noFill/>
        </p:spPr>
      </p:pic>
      <p:sp>
        <p:nvSpPr>
          <p:cNvPr id="8" name="Управляющая кнопка: в начало 7">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5114" y="980728"/>
            <a:ext cx="7215117" cy="1200329"/>
          </a:xfrm>
          <a:prstGeom prst="rect">
            <a:avLst/>
          </a:prstGeom>
          <a:noFill/>
        </p:spPr>
        <p:txBody>
          <a:bodyPr wrap="none" lIns="91440" tIns="45720" rIns="91440" bIns="45720">
            <a:spAutoFit/>
          </a:bodyPr>
          <a:lstStyle/>
          <a:p>
            <a:pPr algn="ctr"/>
            <a:r>
              <a:rPr lang="ru-RU" sz="7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Спасибо за игру!</a:t>
            </a:r>
            <a:endParaRPr lang="ru-RU" sz="7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2987824" y="2132856"/>
            <a:ext cx="3908675" cy="345519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7164288" y="4941168"/>
            <a:ext cx="1547715" cy="1368152"/>
          </a:xfrm>
          <a:prstGeom prst="rect">
            <a:avLst/>
          </a:prstGeom>
          <a:noFill/>
        </p:spPr>
      </p:pic>
      <p:sp>
        <p:nvSpPr>
          <p:cNvPr id="35" name="Прямоугольник 34"/>
          <p:cNvSpPr/>
          <p:nvPr/>
        </p:nvSpPr>
        <p:spPr>
          <a:xfrm>
            <a:off x="395536" y="548680"/>
            <a:ext cx="8352928" cy="1938992"/>
          </a:xfrm>
          <a:prstGeom prst="rect">
            <a:avLst/>
          </a:prstGeom>
          <a:noFill/>
        </p:spPr>
        <p:txBody>
          <a:bodyPr wrap="square" lIns="91440" tIns="45720" rIns="91440" bIns="45720">
            <a:spAutoFit/>
          </a:bodyPr>
          <a:lstStyle/>
          <a:p>
            <a:pPr algn="ctr"/>
            <a:r>
              <a:rPr lang="ru-RU"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Эта башня – визитная карточка страны. Ее называют самой посещаемой достопримечательностью мира. Сооружена она по проекту Александра Гюстава Эйфеля в 1889 году. Высота башни 300 метров, вес 9000 тонн. Назовите страну, в которой находится эта достопримечательность. </a:t>
            </a:r>
          </a:p>
        </p:txBody>
      </p:sp>
      <p:sp>
        <p:nvSpPr>
          <p:cNvPr id="37" name="Прямоугольник 36"/>
          <p:cNvSpPr/>
          <p:nvPr/>
        </p:nvSpPr>
        <p:spPr>
          <a:xfrm>
            <a:off x="2411760" y="4869160"/>
            <a:ext cx="300755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a:t>- - - - - и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403648" y="2852936"/>
            <a:ext cx="3082896"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Франция</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34818" name="Picture 2" descr="https://www.s.056.ua/s/14/section/doska/upload/pers/14/img/doska/000/000/223/477820429_148431790692_5949dd3952c1f.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64088" y="2564904"/>
            <a:ext cx="2269692" cy="2304256"/>
          </a:xfrm>
          <a:prstGeom prst="rect">
            <a:avLst/>
          </a:prstGeom>
          <a:noFill/>
        </p:spPr>
      </p:pic>
      <p:sp>
        <p:nvSpPr>
          <p:cNvPr id="7" name="Управляющая кнопка: в начало 6">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6732240" y="4628072"/>
            <a:ext cx="1820443" cy="1609239"/>
          </a:xfrm>
          <a:prstGeom prst="rect">
            <a:avLst/>
          </a:prstGeom>
          <a:noFill/>
        </p:spPr>
      </p:pic>
      <p:sp>
        <p:nvSpPr>
          <p:cNvPr id="35" name="Прямоугольник 34"/>
          <p:cNvSpPr/>
          <p:nvPr/>
        </p:nvSpPr>
        <p:spPr>
          <a:xfrm>
            <a:off x="395536" y="548680"/>
            <a:ext cx="8352928" cy="1384995"/>
          </a:xfrm>
          <a:prstGeom prst="rect">
            <a:avLst/>
          </a:prstGeom>
          <a:noFill/>
        </p:spPr>
        <p:txBody>
          <a:bodyPr wrap="square" lIns="91440" tIns="45720" rIns="91440" bIns="45720">
            <a:spAutoFit/>
          </a:bodyPr>
          <a:lstStyle/>
          <a:p>
            <a:pPr algn="ct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Это животное является символом единственной страны-материка. </a:t>
            </a:r>
            <a:endParaRPr lang="ru-RU"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ru-RU"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Назовите </a:t>
            </a: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это животное.</a:t>
            </a:r>
          </a:p>
        </p:txBody>
      </p:sp>
      <p:sp>
        <p:nvSpPr>
          <p:cNvPr id="37" name="Прямоугольник 36"/>
          <p:cNvSpPr/>
          <p:nvPr/>
        </p:nvSpPr>
        <p:spPr>
          <a:xfrm>
            <a:off x="2915816" y="4437112"/>
            <a:ext cx="283924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dirty="0"/>
              <a:t>- - - - -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2771800" y="2708920"/>
            <a:ext cx="2749279"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Кенгуру</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34822" name="Picture 6" descr="http://www.clipartsfree.net/vector/large/77808-australia3a-clipart.png"/>
          <p:cNvPicPr>
            <a:picLocks noChangeAspect="1" noChangeArrowheads="1"/>
          </p:cNvPicPr>
          <p:nvPr/>
        </p:nvPicPr>
        <p:blipFill>
          <a:blip r:embed="rId3" cstate="print"/>
          <a:srcRect/>
          <a:stretch>
            <a:fillRect/>
          </a:stretch>
        </p:blipFill>
        <p:spPr bwMode="auto">
          <a:xfrm>
            <a:off x="6228184" y="1700808"/>
            <a:ext cx="1980745" cy="1957636"/>
          </a:xfrm>
          <a:prstGeom prst="rect">
            <a:avLst/>
          </a:prstGeom>
          <a:noFill/>
        </p:spPr>
      </p:pic>
      <p:sp>
        <p:nvSpPr>
          <p:cNvPr id="7" name="Управляющая кнопка: в начало 6">
            <a:hlinkClick r:id="rId4" action="ppaction://hlinksldjump" highlightClick="1"/>
          </p:cNvPr>
          <p:cNvSpPr/>
          <p:nvPr/>
        </p:nvSpPr>
        <p:spPr>
          <a:xfrm>
            <a:off x="4572000" y="5733256"/>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6760592" y="4653136"/>
            <a:ext cx="1792091" cy="1584176"/>
          </a:xfrm>
          <a:prstGeom prst="rect">
            <a:avLst/>
          </a:prstGeom>
          <a:noFill/>
        </p:spPr>
      </p:pic>
      <p:sp>
        <p:nvSpPr>
          <p:cNvPr id="35" name="Прямоугольник 34"/>
          <p:cNvSpPr/>
          <p:nvPr/>
        </p:nvSpPr>
        <p:spPr>
          <a:xfrm>
            <a:off x="395536" y="548680"/>
            <a:ext cx="8352928" cy="1384995"/>
          </a:xfrm>
          <a:prstGeom prst="rect">
            <a:avLst/>
          </a:prstGeom>
          <a:noFill/>
        </p:spPr>
        <p:txBody>
          <a:bodyPr wrap="square" lIns="91440" tIns="45720" rIns="91440" bIns="45720">
            <a:spAutoFit/>
          </a:bodyPr>
          <a:lstStyle/>
          <a:p>
            <a:pPr algn="ct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 этом городе разворачиваются действия в серии книг и фильмов о Гарри Поттере. </a:t>
            </a:r>
            <a:endParaRPr lang="ru-RU"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ru-RU"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Назовите </a:t>
            </a: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этот город.</a:t>
            </a:r>
          </a:p>
        </p:txBody>
      </p:sp>
      <p:sp>
        <p:nvSpPr>
          <p:cNvPr id="37" name="Прямоугольник 36"/>
          <p:cNvSpPr/>
          <p:nvPr/>
        </p:nvSpPr>
        <p:spPr>
          <a:xfrm>
            <a:off x="2843808" y="4365104"/>
            <a:ext cx="243528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dirty="0"/>
              <a:t>- - - -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547664" y="2564904"/>
            <a:ext cx="2525436"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Лондон</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35842" name="Picture 2" descr="http://www.playcast.ru/uploads/2017/02/19/21718170.png"/>
          <p:cNvPicPr>
            <a:picLocks noChangeAspect="1" noChangeArrowheads="1"/>
          </p:cNvPicPr>
          <p:nvPr/>
        </p:nvPicPr>
        <p:blipFill>
          <a:blip r:embed="rId3" cstate="print"/>
          <a:srcRect t="22414" r="3448" b="17241"/>
          <a:stretch>
            <a:fillRect/>
          </a:stretch>
        </p:blipFill>
        <p:spPr bwMode="auto">
          <a:xfrm>
            <a:off x="4427984" y="1772816"/>
            <a:ext cx="4032448" cy="2520280"/>
          </a:xfrm>
          <a:prstGeom prst="rect">
            <a:avLst/>
          </a:prstGeom>
          <a:noFill/>
        </p:spPr>
      </p:pic>
      <p:sp>
        <p:nvSpPr>
          <p:cNvPr id="7" name="Управляющая кнопка: в начало 6">
            <a:hlinkClick r:id="rId4" action="ppaction://hlinksldjump" highlightClick="1"/>
          </p:cNvPr>
          <p:cNvSpPr/>
          <p:nvPr/>
        </p:nvSpPr>
        <p:spPr>
          <a:xfrm>
            <a:off x="4716016" y="5733256"/>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6948264" y="4819034"/>
            <a:ext cx="1604419" cy="1418277"/>
          </a:xfrm>
          <a:prstGeom prst="rect">
            <a:avLst/>
          </a:prstGeom>
          <a:noFill/>
        </p:spPr>
      </p:pic>
      <p:sp>
        <p:nvSpPr>
          <p:cNvPr id="35" name="Прямоугольник 34"/>
          <p:cNvSpPr/>
          <p:nvPr/>
        </p:nvSpPr>
        <p:spPr>
          <a:xfrm>
            <a:off x="395536" y="548680"/>
            <a:ext cx="8352928" cy="2246769"/>
          </a:xfrm>
          <a:prstGeom prst="rect">
            <a:avLst/>
          </a:prstGeom>
          <a:noFill/>
        </p:spPr>
        <p:txBody>
          <a:bodyPr wrap="square" lIns="91440" tIns="45720" rIns="91440" bIns="45720">
            <a:spAutoFit/>
          </a:bodyPr>
          <a:lstStyle/>
          <a:p>
            <a:pPr algn="ct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 этот остров попали лев Алекс, зебра Мартин, жираф Мелман и бегемотиха Глория – персонажи одноименного мультфильма. </a:t>
            </a:r>
            <a:endParaRPr lang="ru-RU"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ru-RU"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Назовите </a:t>
            </a: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этот остров. </a:t>
            </a:r>
          </a:p>
          <a:p>
            <a:pPr algn="ctr"/>
            <a:endPar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7" name="Прямоугольник 36"/>
          <p:cNvSpPr/>
          <p:nvPr/>
        </p:nvSpPr>
        <p:spPr>
          <a:xfrm>
            <a:off x="2264323" y="4149080"/>
            <a:ext cx="416652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a:t>- - - а - - - -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331640" y="2708920"/>
            <a:ext cx="3970126"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Мадагаскар</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36866" name="Picture 2" descr="http://www.decor-elite.com.ua/adm/images/phocagallery/children/children_008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80112" y="1556792"/>
            <a:ext cx="2976125" cy="2717458"/>
          </a:xfrm>
          <a:prstGeom prst="rect">
            <a:avLst/>
          </a:prstGeom>
          <a:noFill/>
        </p:spPr>
      </p:pic>
      <p:sp>
        <p:nvSpPr>
          <p:cNvPr id="7" name="Управляющая кнопка: в начало 6">
            <a:hlinkClick r:id="rId4" action="ppaction://hlinksldjump" highlightClick="1"/>
          </p:cNvPr>
          <p:cNvSpPr/>
          <p:nvPr/>
        </p:nvSpPr>
        <p:spPr>
          <a:xfrm>
            <a:off x="5148064" y="5589240"/>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6804248" y="4691726"/>
            <a:ext cx="1748435" cy="1545585"/>
          </a:xfrm>
          <a:prstGeom prst="rect">
            <a:avLst/>
          </a:prstGeom>
          <a:noFill/>
        </p:spPr>
      </p:pic>
      <p:sp>
        <p:nvSpPr>
          <p:cNvPr id="35" name="Прямоугольник 34"/>
          <p:cNvSpPr/>
          <p:nvPr/>
        </p:nvSpPr>
        <p:spPr>
          <a:xfrm>
            <a:off x="395536" y="548680"/>
            <a:ext cx="8352928" cy="2246769"/>
          </a:xfrm>
          <a:prstGeom prst="rect">
            <a:avLst/>
          </a:prstGeom>
          <a:noFill/>
        </p:spPr>
        <p:txBody>
          <a:bodyPr wrap="square" lIns="91440" tIns="45720" rIns="91440" bIns="45720">
            <a:spAutoFit/>
          </a:bodyPr>
          <a:lstStyle/>
          <a:p>
            <a:pPr algn="ct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Эта страна омывается четырьмя морями (Средиземным, Эгейским, Мраморным и Чёрным), именно поэтому она славится своими курортами и занимает шестое место в мире среди популярных туристических направлений. Назовите эту страну.</a:t>
            </a:r>
          </a:p>
        </p:txBody>
      </p:sp>
      <p:sp>
        <p:nvSpPr>
          <p:cNvPr id="37" name="Прямоугольник 36"/>
          <p:cNvSpPr/>
          <p:nvPr/>
        </p:nvSpPr>
        <p:spPr>
          <a:xfrm>
            <a:off x="2627784" y="4869160"/>
            <a:ext cx="260359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a:t>- - - - и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907704" y="3284984"/>
            <a:ext cx="2516202"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Турция</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37890" name="Picture 2" descr="http://incir.ru/wp-content/uploads/2015/12/T%C3%BCrkei_Herz1.jpg"/>
          <p:cNvPicPr>
            <a:picLocks noChangeAspect="1" noChangeArrowheads="1"/>
          </p:cNvPicPr>
          <p:nvPr/>
        </p:nvPicPr>
        <p:blipFill>
          <a:blip r:embed="rId3" cstate="print">
            <a:clrChange>
              <a:clrFrom>
                <a:srgbClr val="F5F5F5"/>
              </a:clrFrom>
              <a:clrTo>
                <a:srgbClr val="F5F5F5">
                  <a:alpha val="0"/>
                </a:srgbClr>
              </a:clrTo>
            </a:clrChange>
          </a:blip>
          <a:srcRect/>
          <a:stretch>
            <a:fillRect/>
          </a:stretch>
        </p:blipFill>
        <p:spPr bwMode="auto">
          <a:xfrm>
            <a:off x="4716016" y="2852936"/>
            <a:ext cx="2520280" cy="2276382"/>
          </a:xfrm>
          <a:prstGeom prst="rect">
            <a:avLst/>
          </a:prstGeom>
          <a:noFill/>
        </p:spPr>
      </p:pic>
      <p:sp>
        <p:nvSpPr>
          <p:cNvPr id="7" name="Управляющая кнопка: в начало 6">
            <a:hlinkClick r:id="rId4" action="ppaction://hlinksldjump" highlightClick="1"/>
          </p:cNvPr>
          <p:cNvSpPr/>
          <p:nvPr/>
        </p:nvSpPr>
        <p:spPr>
          <a:xfrm>
            <a:off x="5724128"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dutsadok.com.ua/clipart/ljudi/3a5a206b3ed6.png"/>
          <p:cNvPicPr>
            <a:picLocks noChangeAspect="1" noChangeArrowheads="1"/>
          </p:cNvPicPr>
          <p:nvPr/>
        </p:nvPicPr>
        <p:blipFill>
          <a:blip r:embed="rId2" cstate="print">
            <a:lum contrast="20000"/>
          </a:blip>
          <a:srcRect/>
          <a:stretch>
            <a:fillRect/>
          </a:stretch>
        </p:blipFill>
        <p:spPr bwMode="auto">
          <a:xfrm>
            <a:off x="7020272" y="4700080"/>
            <a:ext cx="1820443" cy="1609239"/>
          </a:xfrm>
          <a:prstGeom prst="rect">
            <a:avLst/>
          </a:prstGeom>
          <a:noFill/>
        </p:spPr>
      </p:pic>
      <p:sp>
        <p:nvSpPr>
          <p:cNvPr id="35" name="Прямоугольник 34"/>
          <p:cNvSpPr/>
          <p:nvPr/>
        </p:nvSpPr>
        <p:spPr>
          <a:xfrm>
            <a:off x="179512" y="548680"/>
            <a:ext cx="8784976" cy="2677656"/>
          </a:xfrm>
          <a:prstGeom prst="rect">
            <a:avLst/>
          </a:prstGeom>
          <a:noFill/>
        </p:spPr>
        <p:txBody>
          <a:bodyPr wrap="square" lIns="91440" tIns="45720" rIns="91440" bIns="45720">
            <a:spAutoFit/>
          </a:bodyPr>
          <a:lstStyle/>
          <a:p>
            <a:pPr algn="ctr"/>
            <a:r>
              <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Эта страна наполнена различными достопримечательностями, значительная часть которых восходит к античным временам. Это родина Гомера и Пифагора, Софокла и Демокрита, Аристотеля, Еврипида, Платона и других известных личностей прошлого. Назовите эту страну.</a:t>
            </a:r>
          </a:p>
        </p:txBody>
      </p:sp>
      <p:sp>
        <p:nvSpPr>
          <p:cNvPr id="37" name="Прямоугольник 36"/>
          <p:cNvSpPr/>
          <p:nvPr/>
        </p:nvSpPr>
        <p:spPr>
          <a:xfrm>
            <a:off x="2555776" y="5085184"/>
            <a:ext cx="243528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dirty="0"/>
              <a:t>- - - - - -</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8" name="Прямоугольник 37"/>
          <p:cNvSpPr/>
          <p:nvPr/>
        </p:nvSpPr>
        <p:spPr>
          <a:xfrm>
            <a:off x="1259632" y="3284984"/>
            <a:ext cx="2447786" cy="923330"/>
          </a:xfrm>
          <a:prstGeom prst="rect">
            <a:avLst/>
          </a:prstGeom>
          <a:noFill/>
        </p:spPr>
        <p:txBody>
          <a:bodyPr wrap="none" lIns="91440" tIns="45720" rIns="91440" bIns="45720">
            <a:spAutoFit/>
          </a:bodyPr>
          <a:lstStyle/>
          <a:p>
            <a:pPr algn="ctr"/>
            <a:r>
              <a:rPr lang="ru-RU" sz="5400" b="1" dirty="0" smtClean="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rPr>
              <a:t>Греция</a:t>
            </a:r>
            <a:endParaRPr lang="ru-RU" sz="5400" b="1" dirty="0">
              <a:ln w="17780" cmpd="sng">
                <a:solidFill>
                  <a:schemeClr val="accent1">
                    <a:tint val="3000"/>
                  </a:schemeClr>
                </a:solidFill>
                <a:prstDash val="solid"/>
                <a:miter lim="800000"/>
              </a:ln>
              <a:solidFill>
                <a:schemeClr val="accent1">
                  <a:lumMod val="50000"/>
                </a:schemeClr>
              </a:solidFill>
              <a:effectLst>
                <a:outerShdw blurRad="55000" dist="50800" dir="5400000" algn="tl">
                  <a:srgbClr val="000000">
                    <a:alpha val="33000"/>
                  </a:srgbClr>
                </a:outerShdw>
              </a:effectLst>
            </a:endParaRPr>
          </a:p>
        </p:txBody>
      </p:sp>
      <p:pic>
        <p:nvPicPr>
          <p:cNvPr id="38914" name="Picture 2" descr="https://static9.depositphotos.com/1504316/1153/v/950/depositphotos_11537802-stock-illustration-greece-icons.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3923928" y="2996952"/>
            <a:ext cx="2889599" cy="2112825"/>
          </a:xfrm>
          <a:prstGeom prst="rect">
            <a:avLst/>
          </a:prstGeom>
          <a:noFill/>
        </p:spPr>
      </p:pic>
      <p:sp>
        <p:nvSpPr>
          <p:cNvPr id="7" name="Управляющая кнопка: в начало 6">
            <a:hlinkClick r:id="rId4" action="ppaction://hlinksldjump" highlightClick="1"/>
          </p:cNvPr>
          <p:cNvSpPr/>
          <p:nvPr/>
        </p:nvSpPr>
        <p:spPr>
          <a:xfrm>
            <a:off x="6012160" y="5661248"/>
            <a:ext cx="682376" cy="538360"/>
          </a:xfrm>
          <a:prstGeom prst="actionButtonBeginning">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theme/theme1.xml><?xml version="1.0" encoding="utf-8"?>
<a:theme xmlns:a="http://schemas.openxmlformats.org/drawingml/2006/main" name="Оформление по умолчанию">
  <a:themeElements>
    <a:clrScheme name="Оформление по умолчанию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fontScheme name="Оформление по умолчанию">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22B00"/>
        </a:hlink>
        <a:folHlink>
          <a:srgbClr val="FFA953"/>
        </a:folHlink>
      </a:clrScheme>
      <a:clrMap bg1="lt1" tx1="dk1" bg2="lt2" tx2="dk2" accent1="accent1" accent2="accent2" accent3="accent3" accent4="accent4" accent5="accent5" accent6="accent6" hlink="hlink" folHlink="folHlink"/>
    </a:extraClrScheme>
    <a:extraClrScheme>
      <a:clrScheme name="Оформление по умолчанию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618</TotalTime>
  <Words>1413</Words>
  <Application>Microsoft Office PowerPoint</Application>
  <PresentationFormat>Экран (4:3)</PresentationFormat>
  <Paragraphs>132</Paragraphs>
  <Slides>34</Slides>
  <Notes>0</Notes>
  <HiddenSlides>0</HiddenSlides>
  <MMClips>0</MMClips>
  <ScaleCrop>false</ScaleCrop>
  <HeadingPairs>
    <vt:vector size="6" baseType="variant">
      <vt:variant>
        <vt:lpstr>Использованные шрифты</vt:lpstr>
      </vt:variant>
      <vt:variant>
        <vt:i4>1</vt:i4>
      </vt:variant>
      <vt:variant>
        <vt:lpstr>Тема</vt:lpstr>
      </vt:variant>
      <vt:variant>
        <vt:i4>1</vt:i4>
      </vt:variant>
      <vt:variant>
        <vt:lpstr>Заголовки слайдов</vt:lpstr>
      </vt:variant>
      <vt:variant>
        <vt:i4>34</vt:i4>
      </vt:variant>
    </vt:vector>
  </HeadingPairs>
  <TitlesOfParts>
    <vt:vector size="36" baseType="lpstr">
      <vt:lpstr>Times New Roman</vt:lpstr>
      <vt:lpstr>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Tatyana</cp:lastModifiedBy>
  <cp:revision>82</cp:revision>
  <dcterms:created xsi:type="dcterms:W3CDTF">2012-08-12T16:04:58Z</dcterms:created>
  <dcterms:modified xsi:type="dcterms:W3CDTF">2024-07-04T12:01:05Z</dcterms:modified>
</cp:coreProperties>
</file>