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7" r:id="rId3"/>
    <p:sldId id="259" r:id="rId4"/>
    <p:sldId id="295" r:id="rId5"/>
    <p:sldId id="294" r:id="rId6"/>
    <p:sldId id="297" r:id="rId7"/>
    <p:sldId id="286" r:id="rId8"/>
    <p:sldId id="298" r:id="rId9"/>
    <p:sldId id="283" r:id="rId10"/>
    <p:sldId id="263" r:id="rId11"/>
    <p:sldId id="309" r:id="rId12"/>
    <p:sldId id="291" r:id="rId13"/>
    <p:sldId id="292" r:id="rId14"/>
    <p:sldId id="303" r:id="rId15"/>
    <p:sldId id="306" r:id="rId16"/>
    <p:sldId id="304" r:id="rId17"/>
    <p:sldId id="305" r:id="rId18"/>
    <p:sldId id="301" r:id="rId19"/>
    <p:sldId id="300" r:id="rId20"/>
    <p:sldId id="307" r:id="rId21"/>
    <p:sldId id="276" r:id="rId22"/>
    <p:sldId id="267" r:id="rId23"/>
    <p:sldId id="280" r:id="rId24"/>
    <p:sldId id="278" r:id="rId25"/>
    <p:sldId id="281" r:id="rId26"/>
    <p:sldId id="268" r:id="rId27"/>
    <p:sldId id="277" r:id="rId28"/>
    <p:sldId id="279" r:id="rId29"/>
    <p:sldId id="270" r:id="rId30"/>
    <p:sldId id="296" r:id="rId31"/>
    <p:sldId id="293" r:id="rId32"/>
    <p:sldId id="302" r:id="rId33"/>
    <p:sldId id="299" r:id="rId34"/>
    <p:sldId id="272" r:id="rId35"/>
    <p:sldId id="285" r:id="rId3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45BF-6676-4873-9189-A06389261406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C5C57-0637-4CD9-A3E6-AB2BC0CA9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2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Объяснение, как нужно подходить к выбору темы, акцентировать внимание на условие, запрещающее менять тему с 3 по 6 задание, несмотря на то, что в начале каждого задания повторяется предложение указывать выбранную тему.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5C57-0637-4CD9-A3E6-AB2BC0CA9C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0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5C57-0637-4CD9-A3E6-AB2BC0CA9C1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3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F6D7-2BAE-4915-B118-E74D710AF70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EE26-A5B0-48E2-9F62-CB9460D1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vpr.statgrad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выявленные 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в ходе анализа результатов ВПР и возможные пути их устранения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22949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Задание, имеющее низкий процент выполнения: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справились с заданием - 25% участников по НСО, 32% по РФ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9844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задания требует от ребенка показать, как он владеет письменной речью. Для развития навыка оформления устной речи на письме использую такую форму как «мини-сочинение». Например, «Легко ли было учиться в древнегреческой школе?», «Машина времени перенесла тебя в Древнюю Грецию, где бы ты хотел оказаться?»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Подобного рода задания развивают фантазию детей, наглядно-образные представления, вместе с тем дают возможность для актуализации полученных знаний, подготавливают к более сложным заданиям. При проверке домашнего задания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важно требовать пересказ параграфа, мифов, событий, описание жилых строений, одежды, вооружения.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Проверяемые требования (умения) по заданиям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Задание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нацелено на проверку умения работать с исторической картой. Оно состоит из двух частей. В задании требуется заштриховать на контурной карте один четырёхугольник, образованный градусной сеткой, в котором полностью или частично располагалась выбранная обучающимся страна.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104_205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Выполнить это задание помогает: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постоянная работа с атласом, контурной картой, презентацией, картографическими тренажерами.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описание географического положения, используем вопросы: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каком материке расположена страна, город, местность?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озера, реки, моря находятся на его территории? Какие моря, океаны омывается?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государства (города) граничат с ним?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Проверяемые требования (умения) по заданиям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just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Проверяет знание причин и следствий и умение формулировать положения, содержащие причинно-следственные связи. В задании требуется объяснить, как природно-климатические условия повлияли на занятия жителей страны, указанной в выбранной обучающимся теме.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105_174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7030A0"/>
                </a:solidFill>
              </a:rPr>
              <a:t>Для выполнения задания на уроках постепенно заполняем такую </a:t>
            </a:r>
            <a:r>
              <a:rPr lang="ru-RU" sz="2800" dirty="0" smtClean="0">
                <a:solidFill>
                  <a:srgbClr val="7030A0"/>
                </a:solidFill>
              </a:rPr>
              <a:t>таблицу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511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9837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 (местность)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природы, климата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природы, климата  на занятия людей</a:t>
                      </a:r>
                      <a:endParaRPr lang="ru-RU" dirty="0"/>
                    </a:p>
                  </a:txBody>
                  <a:tcPr/>
                </a:tc>
              </a:tr>
              <a:tr h="2037928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Египет  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(Мемфис, затем Фивы)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Жаркий климат,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большую часть страны занимают пустыни. Главная река Нил, которая разливается ежегодно в июне-июле.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Природные условия позволяли вести орошаемое (поливное) земледелие.</a:t>
                      </a:r>
                      <a:r>
                        <a:rPr lang="ru-RU" sz="14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Скотоводство. На орошаемых землях выращивали ячмень, пшеницу, Другие занятия египтян – скотоводство, садоводство, огородничество, ремесло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1639384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Древнее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Двуречье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(Шумер, Месопотамия, Вавилон, Ассирия)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Сухой и жаркий климат.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Наличие двух полноводных рек – Тигра и Евфрата (разливались в апреле). 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Двуречье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богато глиной и металлами.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Орошаемое земледелие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рыли каналы для полива полей (пшеница, ячмень), глина позволяла заниматься гончарным делом, наличие металла позволило впервые в мире обрабатывать железо (Ассирия).</a:t>
                      </a:r>
                      <a:endParaRPr lang="ru-RU" sz="1400" dirty="0"/>
                    </a:p>
                  </a:txBody>
                  <a:tcPr/>
                </a:tc>
              </a:tr>
              <a:tr h="338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Проверяемые требования (умения) по заданиям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7 и 8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историко-культурологическо­го подхода, формирующего способности к межкультурному диалогу, восприятию и бережному отношению к культурному наследию Родины.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7 и 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проверяют знание истории родного края.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задании 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обучающегося требуется назвать одного исторического деятеля, жизнь которого была связана с регионом проживания обучающегося.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задании 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требуется в письменной форме рассказать, чем известен названный в задании 7 исторический деятель, каков его вклад в развитие региона, нашей  страны, или мира в целом.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1105_174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выполнения 7 и 8 заданий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Провожу дополнительные занятия с детьми во внеурочное время, где отрабатываем навыки и умения, углубляем знания, в том числе и по региональной истории.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ВПР «История»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 класс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Проверяемые требования (умения) по заданиям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выводы; владение основами самоконтроля, самооценки, принятия решений и осуществления осознанного выбора в учебной и познавательной деятельности. Объяснять причины и следствия ключевых событий отечественной и всеобщей истории Средних веков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ВПР «Обществознание»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 класс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Проверяемые требования (умения) по заданиям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6754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Задание, имеющее низкий процент выполнения: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справились с заданием - 23% участников по НСО, 25% по РФ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ВПР «История»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7 класс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Проверяемые требования (умения) по заданиям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</a:pP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 Задание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11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Умение устанавливать причинно-следственные связи, строить логическое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рассуждение, умозаключение (индуктивное, дедуктивное и по аналогии) и делать выводы. Умение применять исторические знания для осмысления сущности общественных явлений. Объяснять причины и следствия ключевых событий и процессов отечественной и всеобщей истории Нового времени (социальных движений, реформ и революций, взаимодействий между народами и др.).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Задание, имеющее низкий процент выполнения: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справились с заданием - 20% участников по НСО, 32% по РФ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2949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Задание, имеющее низкий процент выполнения: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справились с заданием - 20% участников по НСО, 32% по РФ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06385" y="1072642"/>
            <a:ext cx="61312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15151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торым трудным предметом Всероссийских проверочных работ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Учителю стоит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обратить особое внимание на: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школьниками исторической терминологии;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составление -описание образа жизни в различных странах; памятников материальной и художественной культуры;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умение рассказывать о значительных событиях истории;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работу с изобразительным историческим источником и работу с исторической картой;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 доли самостоятельной деятельности учащихся, как на уроке, так и во внеурочной работе;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акцентировать внимание на выполнение творческих, исследовательских заданий;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заданий разных типов, аналогичных заданиям ВПР.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сопоставление и установление соответствия исторических объектов, процессов, явлений, а также на задания со свободным развёрнутым ответом, требующих от учащихся умений обоснованно и кратко излагать свои мысли, применять теоретические знания на практике.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возможные пути устранения</a:t>
            </a:r>
            <a:r>
              <a:rPr lang="en-US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каждого урока провожу пятиминутки повторения, включающие фронтальное решение отдельных заданий с экрана.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 работы, составленные учениками.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контурных картах, кроме обычных заданий, предлагаю заштриховывать прямоугольники, в которых расположена, та или иная страна.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Работаю совместно с учителем географии.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Провожу проверочные,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срезовые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 в форме ВПР.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Предлагаю домашние задания на составление обобщающего рассказа по параграфу.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Посоветуйте детям во время проверочной работы обратить внимание на следующее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началом выполнения работы необходимо пробежать глазами весь материал, чтобы увидеть, какого типа задания в нем содержатся. Это поможет настроиться на работу.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внимательно просмотреть весь текст каждого задания, чтобы понять его смысл (характерная ошибка во время проверочных работ — не дочитав до конца, по первым словам учащиеся уже предполагают ответ и торопятся его вписать).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Рекомендуется начинать с более легких заданий, чтобы не тратить на них время. Если не знаешь ответа на вопрос или не уверен, пропусти его и отметь, чтобы потом к нему вернуться.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Ресурсы для подготовки обучающихся к ВПР по истории и обществознанию.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Во-первых, это  ВПР </a:t>
            </a:r>
            <a:r>
              <a:rPr lang="ru-RU" dirty="0" err="1" smtClean="0"/>
              <a:t>Статград</a:t>
            </a:r>
            <a:r>
              <a:rPr lang="ru-RU" dirty="0" smtClean="0"/>
              <a:t> (</a:t>
            </a:r>
            <a:r>
              <a:rPr lang="ru-RU" u="sng" dirty="0" smtClean="0">
                <a:hlinkClick r:id="rId2"/>
              </a:rPr>
              <a:t>https://vpr.statgrad.org/</a:t>
            </a:r>
            <a:r>
              <a:rPr lang="ru-RU" dirty="0" smtClean="0"/>
              <a:t>), где дана вся нормативно-правовая база организации ВПР, размещены материалы ВПР 2018 года. </a:t>
            </a:r>
          </a:p>
          <a:p>
            <a:r>
              <a:rPr lang="ru-RU" dirty="0" smtClean="0"/>
              <a:t>Во-вторых, Решу ВПР, где есть банк заданий по истории 5 и 11 класса. Сайт содержит 15 вариантов заданий, которые обновляются ежемесячно, возможность составлять индивидуальный тест, проверить решение.  </a:t>
            </a:r>
          </a:p>
          <a:p>
            <a:r>
              <a:rPr lang="ru-RU" dirty="0" smtClean="0"/>
              <a:t>В- третьих, Незнайка, где также есть ВПР по истории и обществознанию, и также как и в вариантах ОГЭ, ЕГЭ даны подробные разборы предложенных заданий, что будет способствовать организации самостоятельной подготовки школьников к ВПР. </a:t>
            </a:r>
          </a:p>
          <a:p>
            <a:r>
              <a:rPr lang="ru-RU" dirty="0" smtClean="0"/>
              <a:t>В-четвёртых, Решу ВПР, где есть банк заданий по истории 5 и 11 класса. Сайт содержит 15 вариантов заданий, которые обновляются ежемесячно, возможность составлять индивидуальный тест, проверить решение.  </a:t>
            </a:r>
          </a:p>
          <a:p>
            <a:r>
              <a:rPr lang="ru-RU" dirty="0" smtClean="0"/>
              <a:t>Также в интернете есть сборники ВПР по истории и обществознанию доступные для скачивания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7484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новацией в процедуре проведения ВПР</a:t>
            </a:r>
            <a:r>
              <a:rPr lang="en-US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2020 году станет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введение технологии генерации вариантов, что позволит сделать расписание более комфортным.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Школам вместо точных дат даются интервалы в несколько дней для проведения каждой работы. Каждая школа получает по каждому предмету свои варианты работы и может гибко выстроить расписание проведения ВПР.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2020 году также планируется добавить ВПР в 8 классе,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они будут проводиться школами в режиме апробации.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математика, русский язык, биология, история, обществознание, география, физика, химия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расписания ВПР 2020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7891" name="Picture 3" descr="C:\Users\777\Desktop\vpr2020-raspisanie-proek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3529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Сергей Кравцов, сообщил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Результаты ВПР по истории показали, что школьники 5 и 11 классов недостаточно знают: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историю своего родного края и известных исторических деятелей;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умеют устанавливать причинно-следственные связи между историческими событиями;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анализировать разные виды источников исторической информации.»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ВПР «История»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5 класс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меняют тему с 3 по 6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191104_204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проблемы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Объяснение, как нужно подходить к выбору темы,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акцентировать внимание на условие, запрещающее менять тему с 3 по 6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несмотря на то, что в начале каждого задания повторяется предложение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указывать выбранную тему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Проверяемые требования (умения) по заданиям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Ориентировано на проверку знания исторических фактов и умения излагать историческую информацию в виде связного текста. Задание состоит из двух частей. Ученик должен соотнести выбранную тему (страну) с одним из событий (процессов, явлений), данных в списке. Во второй части задания обучающийся должен составить краткий письменный рассказ о данном событии (явлении, процессе).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1448</Words>
  <Application>Microsoft Office PowerPoint</Application>
  <PresentationFormat>Экран (4:3)</PresentationFormat>
  <Paragraphs>105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Тема Office</vt:lpstr>
      <vt:lpstr> Проблемы,  выявленные в ходе анализа результатов ВПР и возможные пути их устранения </vt:lpstr>
      <vt:lpstr>Презентация PowerPoint</vt:lpstr>
      <vt:lpstr>Презентация PowerPoint</vt:lpstr>
      <vt:lpstr> Руководитель Рособрнадзора  Сергей Кравцов, сообщил </vt:lpstr>
      <vt:lpstr>ВПР «История»  5 класс</vt:lpstr>
      <vt:lpstr>Проблема</vt:lpstr>
      <vt:lpstr>Презентация PowerPoint</vt:lpstr>
      <vt:lpstr>Решение проблемы</vt:lpstr>
      <vt:lpstr>Проверяемые требования (умения) по заданиям</vt:lpstr>
      <vt:lpstr>Презентация PowerPoint</vt:lpstr>
      <vt:lpstr>Презентация PowerPoint</vt:lpstr>
      <vt:lpstr>Проверяемые требования (умения) по заданиям</vt:lpstr>
      <vt:lpstr>Презентация PowerPoint</vt:lpstr>
      <vt:lpstr>Выполнить это задание помогает:</vt:lpstr>
      <vt:lpstr>Проверяемые требования (умения) по заданиям</vt:lpstr>
      <vt:lpstr>Презентация PowerPoint</vt:lpstr>
      <vt:lpstr>Для выполнения задания на уроках постепенно заполняем такую таблицу</vt:lpstr>
      <vt:lpstr>Проверяемые требования (умения) по заданиям</vt:lpstr>
      <vt:lpstr>Презентация PowerPoint</vt:lpstr>
      <vt:lpstr> Для выполнения 7 и 8 заданий </vt:lpstr>
      <vt:lpstr>ВПР «История»  6 класс</vt:lpstr>
      <vt:lpstr>Презентация PowerPoint</vt:lpstr>
      <vt:lpstr>Проверяемые требования (умения) по заданиям</vt:lpstr>
      <vt:lpstr>ВПР «Обществознание»  6 класс</vt:lpstr>
      <vt:lpstr>Проверяемые требования (умения) по заданиям</vt:lpstr>
      <vt:lpstr>Презентация PowerPoint</vt:lpstr>
      <vt:lpstr>ВПР «История»  7 класс</vt:lpstr>
      <vt:lpstr>Проверяемые требования (умения) по заданиям</vt:lpstr>
      <vt:lpstr>Презентация PowerPoint</vt:lpstr>
      <vt:lpstr>Учителю стоит обратить особое внимание на:</vt:lpstr>
      <vt:lpstr>возможные пути устранения проблем</vt:lpstr>
      <vt:lpstr>Посоветуйте детям во время проверочной работы обратить внимание на следующее</vt:lpstr>
      <vt:lpstr>Ресурсы для подготовки обучающихся к ВПР по истории и обществознанию.</vt:lpstr>
      <vt:lpstr>Презентация PowerPoint</vt:lpstr>
      <vt:lpstr> Проект расписания ВПР 2020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777</dc:creator>
  <cp:lastModifiedBy>213</cp:lastModifiedBy>
  <cp:revision>88</cp:revision>
  <dcterms:created xsi:type="dcterms:W3CDTF">2019-11-04T09:23:55Z</dcterms:created>
  <dcterms:modified xsi:type="dcterms:W3CDTF">2024-07-04T06:54:46Z</dcterms:modified>
</cp:coreProperties>
</file>