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677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884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23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7761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775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7093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329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729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079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564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315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00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976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625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608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896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66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16BD4-65CE-4D97-B034-78348EE5B099}" type="datetimeFigureOut">
              <a:rPr lang="ru-RU" smtClean="0"/>
              <a:t>10.07.2024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820194D-E519-4169-8A0B-E1C880393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979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7109" y="624110"/>
            <a:ext cx="10027504" cy="1280890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Дата.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301262" y="2133600"/>
            <a:ext cx="10203350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</a:t>
            </a:r>
          </a:p>
          <a:p>
            <a:pPr marL="0" indent="0" algn="ctr">
              <a:buNone/>
            </a:pP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Морфологический анализ причастия.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99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3319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Выполнить морфологический анализ причастия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3146" y="1679331"/>
            <a:ext cx="10071466" cy="4231891"/>
          </a:xfrm>
        </p:spPr>
        <p:txBody>
          <a:bodyPr/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в торговых рядах,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расположенных</a:t>
            </a:r>
            <a:r>
              <a:rPr lang="ru-RU" sz="48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на центральной площади небольшого городка,  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открывается</a:t>
            </a:r>
            <a:r>
              <a:rPr lang="ru-RU" sz="48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ярмарка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495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древнегреч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«разложение, разделение, расчленение, разборка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 -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22231"/>
            <a:ext cx="10515600" cy="415473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мысленного и материального разделения целостного объекта (предмета, явления, процесса) на составляющие части (признаки, свойства, отношения) с целью их изучения.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96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98939"/>
            <a:ext cx="10515600" cy="1767254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 </a:t>
            </a:r>
            <a:r>
              <a:rPr lang="ru-RU" b="1" i="1" dirty="0" smtClean="0"/>
              <a:t>     </a:t>
            </a:r>
            <a: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Перепишите </a:t>
            </a:r>
            <a:r>
              <a:rPr 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текст, раскрывая скобки, вставляя, где это необходимо, пропущенные буквы и знаки препинания</a:t>
            </a:r>
            <a: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*Выполните обозначенные цифрами в тексте языковые </a:t>
            </a:r>
            <a:r>
              <a:rPr 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разборы.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86000"/>
            <a:ext cx="10515600" cy="38909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3200" dirty="0" smtClean="0"/>
              <a:t>	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т..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рговых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р..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дах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(з/с)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ых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..й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 (не)большого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(д/т)ка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тся</a:t>
            </a:r>
            <a:r>
              <a:rPr lang="ru-RU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ярмарка. Осе(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ярмарка важное событие для сел..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..х жителей.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Продавц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суетят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кричат, зазывая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..лей. Им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хоч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..т..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удивить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(д/т) (не)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ыми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экз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мплярами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овощей и фруктов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выр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ыми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этом году. </a:t>
            </a:r>
          </a:p>
          <a:p>
            <a:pPr marL="0" indent="0" algn="just">
              <a:buNone/>
            </a:pPr>
            <a:endParaRPr lang="ru-RU" sz="32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17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357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74885"/>
            <a:ext cx="10515600" cy="49020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в т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рговых р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дах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ых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 площад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большого горо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открыва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тся</a:t>
            </a:r>
            <a:r>
              <a:rPr lang="ru-RU" sz="5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ярмарка.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2759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9815" y="2133600"/>
            <a:ext cx="9697916" cy="3777622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sz="5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ярмарка 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важное событие для сел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жителей.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109295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0007" y="2133600"/>
            <a:ext cx="9926515" cy="3777622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Продавц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суетя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тся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кричат,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зазывая покупат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лей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283360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1892" y="2133600"/>
            <a:ext cx="9552720" cy="3777622"/>
          </a:xfrm>
        </p:spPr>
        <p:txBody>
          <a:bodyPr/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хоч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ется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удивить наро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ыми экз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мплярами овощей и фруктов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выр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ыми в этом году.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0310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1"/>
            <a:ext cx="8911687" cy="677152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4931" y="1758461"/>
            <a:ext cx="10739681" cy="4396153"/>
          </a:xfrm>
        </p:spPr>
        <p:txBody>
          <a:bodyPr>
            <a:normAutofit lnSpcReduction="10000"/>
          </a:bodyPr>
          <a:lstStyle/>
          <a:p>
            <a:pPr lvl="1"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в т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рговых р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дах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ых на центральн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площад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большого горо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открыва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тся</a:t>
            </a:r>
            <a:r>
              <a:rPr lang="ru-RU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ярмарка. Осе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ярмарка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важное событие для сел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жителей. Продавц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суетя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тся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кричат, зазывая покупат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лей. Им хоч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ется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удивить наро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ыми экз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мплярами овощей и фруктов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выр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ыми в этом году.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159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1746" y="1512277"/>
            <a:ext cx="9842866" cy="439894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Летящие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(ветры) – прич., действие-признак, (какие?)</a:t>
            </a:r>
          </a:p>
          <a:p>
            <a:pPr marL="0" indent="0">
              <a:buNone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Н.ф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летящий, от гл. лететь,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суф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прич. –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ящ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невозвр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дейст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несов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наст.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0" indent="0">
              <a:buNone/>
            </a:pP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непост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во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мн.ч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Им.п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Ветры (какие?) летящие (определение)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99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298</TotalTime>
  <Words>210</Words>
  <Application>Microsoft Office PowerPoint</Application>
  <PresentationFormat>Произвольный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Легкий дым</vt:lpstr>
      <vt:lpstr>Дата.</vt:lpstr>
      <vt:lpstr>Анализ (с древнегреч. «разложение, разделение, расчленение, разборка») -</vt:lpstr>
      <vt:lpstr>      Перепишите текст, раскрывая скобки, вставляя, где это необходимо, пропущенные буквы и знаки препинания. *Выполните обозначенные цифрами в тексте языковые разборы.  </vt:lpstr>
      <vt:lpstr>Проверь себя!</vt:lpstr>
      <vt:lpstr>Проверь себя!</vt:lpstr>
      <vt:lpstr>Проверь себя!</vt:lpstr>
      <vt:lpstr>Проверь себя!</vt:lpstr>
      <vt:lpstr>Проверь себя!</vt:lpstr>
      <vt:lpstr>Проверь себя!</vt:lpstr>
      <vt:lpstr>Выполнить морфологический анализ причастия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Орлова Наталья Викторовна</dc:creator>
  <cp:lastModifiedBy>DNS</cp:lastModifiedBy>
  <cp:revision>11</cp:revision>
  <dcterms:created xsi:type="dcterms:W3CDTF">2022-12-06T08:54:03Z</dcterms:created>
  <dcterms:modified xsi:type="dcterms:W3CDTF">2024-07-10T10:53:19Z</dcterms:modified>
</cp:coreProperties>
</file>