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sldIdLst>
    <p:sldId id="259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5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6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092B-B3CB-4A31-957B-73B51B82CD37}" type="datetimeFigureOut">
              <a:rPr lang="ru-RU" smtClean="0"/>
              <a:t>01.06.2024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C8A60-2EBF-47B6-86EE-8151740B0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546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092B-B3CB-4A31-957B-73B51B82CD37}" type="datetimeFigureOut">
              <a:rPr lang="ru-RU" smtClean="0"/>
              <a:t>01.06.2024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C8A60-2EBF-47B6-86EE-8151740B0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466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092B-B3CB-4A31-957B-73B51B82CD37}" type="datetimeFigureOut">
              <a:rPr lang="ru-RU" smtClean="0"/>
              <a:t>01.06.2024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C8A60-2EBF-47B6-86EE-8151740B0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265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092B-B3CB-4A31-957B-73B51B82CD37}" type="datetimeFigureOut">
              <a:rPr lang="ru-RU" smtClean="0"/>
              <a:t>01.06.2024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C8A60-2EBF-47B6-86EE-8151740B08B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9770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092B-B3CB-4A31-957B-73B51B82CD37}" type="datetimeFigureOut">
              <a:rPr lang="ru-RU" smtClean="0"/>
              <a:t>01.06.2024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C8A60-2EBF-47B6-86EE-8151740B0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439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092B-B3CB-4A31-957B-73B51B82CD37}" type="datetimeFigureOut">
              <a:rPr lang="ru-RU" smtClean="0"/>
              <a:t>01.06.2024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C8A60-2EBF-47B6-86EE-8151740B0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102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092B-B3CB-4A31-957B-73B51B82CD37}" type="datetimeFigureOut">
              <a:rPr lang="ru-RU" smtClean="0"/>
              <a:t>01.06.2024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C8A60-2EBF-47B6-86EE-8151740B0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618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092B-B3CB-4A31-957B-73B51B82CD37}" type="datetimeFigureOut">
              <a:rPr lang="ru-RU" smtClean="0"/>
              <a:t>01.06.2024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C8A60-2EBF-47B6-86EE-8151740B0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143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092B-B3CB-4A31-957B-73B51B82CD37}" type="datetimeFigureOut">
              <a:rPr lang="ru-RU" smtClean="0"/>
              <a:t>01.06.2024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C8A60-2EBF-47B6-86EE-8151740B0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252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092B-B3CB-4A31-957B-73B51B82CD37}" type="datetimeFigureOut">
              <a:rPr lang="ru-RU" smtClean="0"/>
              <a:t>01.06.2024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C8A60-2EBF-47B6-86EE-8151740B0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977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092B-B3CB-4A31-957B-73B51B82CD37}" type="datetimeFigureOut">
              <a:rPr lang="ru-RU" smtClean="0"/>
              <a:t>01.06.2024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C8A60-2EBF-47B6-86EE-8151740B0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332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092B-B3CB-4A31-957B-73B51B82CD37}" type="datetimeFigureOut">
              <a:rPr lang="ru-RU" smtClean="0"/>
              <a:t>01.06.2024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C8A60-2EBF-47B6-86EE-8151740B0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336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092B-B3CB-4A31-957B-73B51B82CD37}" type="datetimeFigureOut">
              <a:rPr lang="ru-RU" smtClean="0"/>
              <a:t>01.06.2024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C8A60-2EBF-47B6-86EE-8151740B0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681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092B-B3CB-4A31-957B-73B51B82CD37}" type="datetimeFigureOut">
              <a:rPr lang="ru-RU" smtClean="0"/>
              <a:t>01.06.2024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C8A60-2EBF-47B6-86EE-8151740B0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257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092B-B3CB-4A31-957B-73B51B82CD37}" type="datetimeFigureOut">
              <a:rPr lang="ru-RU" smtClean="0"/>
              <a:t>01.06.2024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C8A60-2EBF-47B6-86EE-8151740B0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116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092B-B3CB-4A31-957B-73B51B82CD37}" type="datetimeFigureOut">
              <a:rPr lang="ru-RU" smtClean="0"/>
              <a:t>01.06.2024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C8A60-2EBF-47B6-86EE-8151740B0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073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092B-B3CB-4A31-957B-73B51B82CD37}" type="datetimeFigureOut">
              <a:rPr lang="ru-RU" smtClean="0"/>
              <a:t>01.06.2024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C8A60-2EBF-47B6-86EE-8151740B0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211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91B092B-B3CB-4A31-957B-73B51B82CD37}" type="datetimeFigureOut">
              <a:rPr lang="ru-RU" smtClean="0"/>
              <a:t>01.06.2024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81C8A60-2EBF-47B6-86EE-8151740B0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0161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389" y="557085"/>
            <a:ext cx="11618258" cy="30793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</a:t>
            </a:r>
            <a:r>
              <a:rPr lang="ru-RU" sz="4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в подготовительной группе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«9 мая – День Победы! Мы помним! </a:t>
            </a:r>
            <a:r>
              <a:rPr lang="ru-RU" sz="4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гордимся!»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4482" y="4625788"/>
            <a:ext cx="4410636" cy="268072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Подготовила:</a:t>
            </a:r>
            <a:r>
              <a:rPr lang="ru-RU" dirty="0"/>
              <a:t>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Воспитатель- Суханова </a:t>
            </a:r>
            <a:r>
              <a:rPr lang="ru-RU" dirty="0">
                <a:solidFill>
                  <a:schemeClr val="tx1"/>
                </a:solidFill>
              </a:rPr>
              <a:t>А.Е.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224682" y="107577"/>
            <a:ext cx="2675965" cy="6185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Школа №37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Москва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2389" y="6392116"/>
            <a:ext cx="1277471" cy="3179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2024г.</a:t>
            </a:r>
            <a:endParaRPr lang="ru-RU" dirty="0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3" y="2463638"/>
            <a:ext cx="8377517" cy="319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57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7859" y="228178"/>
            <a:ext cx="7835153" cy="82069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«Гвоздика для Ветерана»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218" name="Picture 2" descr="https://sun9-7.userapi.com/impg/vx8HmHmg_EyllZgbAqH5zelDJjcKlGSHaxdyRA/gTtaZtn9OiQ.jpg?size=810x1080&amp;quality=95&amp;sign=3e74d58bcd9a674ab5f8c12f42f08f54&amp;type=album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7"/>
          <a:stretch/>
        </p:blipFill>
        <p:spPr bwMode="auto">
          <a:xfrm>
            <a:off x="9206033" y="3240741"/>
            <a:ext cx="2845041" cy="347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un9-49.userapi.com/impg/eSttFh6L41labDDexHehUnuqyvvP7GpQ99jdeA/DsdWNVo2VqM.jpg?size=810x1080&amp;quality=95&amp;sign=8029a02a552af4e4d860e60176a0c68c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0" t="10249" r="8960"/>
          <a:stretch/>
        </p:blipFill>
        <p:spPr bwMode="auto">
          <a:xfrm>
            <a:off x="68330" y="3511968"/>
            <a:ext cx="2274206" cy="320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sun9-3.userapi.com/impg/PjzFPbLxFwVL0wQu6seePzY4VdKzmqaUaCJr7A/M48YfcUadJk.jpg?size=810x1080&amp;quality=95&amp;sign=01858dc78f80757e898f98b68808cde2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8" r="5008" b="37509"/>
          <a:stretch/>
        </p:blipFill>
        <p:spPr bwMode="auto">
          <a:xfrm>
            <a:off x="9324188" y="228177"/>
            <a:ext cx="2608729" cy="247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b="5068"/>
          <a:stretch/>
        </p:blipFill>
        <p:spPr>
          <a:xfrm>
            <a:off x="4899587" y="1198059"/>
            <a:ext cx="4179081" cy="55048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t="3339" r="11686"/>
          <a:stretch/>
        </p:blipFill>
        <p:spPr>
          <a:xfrm>
            <a:off x="2434869" y="1237130"/>
            <a:ext cx="2372385" cy="346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51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9659" y="176868"/>
            <a:ext cx="3545541" cy="56272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Рисование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2825" y="874058"/>
            <a:ext cx="7781365" cy="583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31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848" y="551329"/>
            <a:ext cx="4208930" cy="3402105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«Никто не забыт, ничто не забыто!»</a:t>
            </a:r>
            <a:endParaRPr lang="ru-RU" sz="4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27" b="20210"/>
          <a:stretch/>
        </p:blipFill>
        <p:spPr>
          <a:xfrm>
            <a:off x="4262718" y="422021"/>
            <a:ext cx="7391221" cy="6011603"/>
          </a:xfrm>
        </p:spPr>
      </p:pic>
    </p:spTree>
    <p:extLst>
      <p:ext uri="{BB962C8B-B14F-4D97-AF65-F5344CB8AC3E}">
        <p14:creationId xmlns:p14="http://schemas.microsoft.com/office/powerpoint/2010/main" val="1308876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5329" y="-159311"/>
            <a:ext cx="8655424" cy="1325563"/>
          </a:xfrm>
        </p:spPr>
        <p:txBody>
          <a:bodyPr>
            <a:normAutofit/>
          </a:bodyPr>
          <a:lstStyle/>
          <a:p>
            <a:r>
              <a:rPr lang="ru-RU" sz="6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sun9-38.userapi.com/impg/_uyR3a-cyqn-1azLUIDHUc3VcMAndA5X63L_Nw/dCKwEXco_Kk.jpg?size=1280x960&amp;quality=95&amp;sign=6541a94c70d586cfe51b870e33dd5570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66" y="950561"/>
            <a:ext cx="7596064" cy="569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435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8259" y="255493"/>
            <a:ext cx="11860306" cy="642769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29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работу по воспитанию патриотизма у дошкольников. Закрепить знания детей о том, что 9 Мая - День Победы. Воспитывать в детях чувство гордости за свой народ, уважение к ветеранам Великой Отечественной войны.</a:t>
            </a:r>
          </a:p>
          <a:p>
            <a:pPr marL="0" indent="0">
              <a:buNone/>
            </a:pPr>
            <a:r>
              <a:rPr lang="ru-RU" sz="29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9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29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</a:t>
            </a:r>
            <a:r>
              <a:rPr lang="ru-RU" sz="29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9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Расширять представление детей об армии (в годы В.О.В. воины храбро сражались и защищали нашу страну от врагов).</a:t>
            </a:r>
          </a:p>
          <a:p>
            <a:pPr marL="0" indent="0">
              <a:buNone/>
            </a:pP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Познакомить с героями В.О.В.</a:t>
            </a:r>
          </a:p>
          <a:p>
            <a:pPr marL="0" indent="0">
              <a:buNone/>
            </a:pP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Закрепить знания детей о том, как живущие помнят об участниках В.О.В, вспомнить семейные традиции.</a:t>
            </a:r>
          </a:p>
          <a:p>
            <a:pPr marL="0" indent="0">
              <a:buNone/>
            </a:pP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Закрепить умение отвечать полным предложением на поставленный вопрос по содержанию рассказа.</a:t>
            </a:r>
          </a:p>
          <a:p>
            <a:pPr marL="0" indent="0">
              <a:buNone/>
            </a:pP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29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</a:t>
            </a:r>
            <a:r>
              <a:rPr lang="ru-RU" sz="29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9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Развивать любознательность, расширять кругозор детей, стремление узнать больше нового, полезного, интересного об истории родного края.</a:t>
            </a:r>
          </a:p>
          <a:p>
            <a:pPr marL="0" indent="0">
              <a:buNone/>
            </a:pP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Развивать у детей воображение, наблюдательность и способность сопереживать другим людям.</a:t>
            </a:r>
          </a:p>
          <a:p>
            <a:pPr marL="0" indent="0">
              <a:buNone/>
            </a:pP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памяти, внимания.</a:t>
            </a:r>
          </a:p>
          <a:p>
            <a:pPr marL="0" indent="0">
              <a:buNone/>
            </a:pP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Активизировать словарь детей пословицами и поговорками, обогащать его путём уточнения понятий: Россия, Отечество; защищать, оборонять, гордиться, сражаться; справедливая, народная, героическая война; пехота, танкисты, лётчики; фашизм, блокада, окопы, траншеи; генералы, маршалы, военачальники.</a:t>
            </a:r>
          </a:p>
          <a:p>
            <a:pPr marL="0" indent="0">
              <a:buNone/>
            </a:pP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29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</a:t>
            </a:r>
            <a:r>
              <a:rPr lang="ru-RU" sz="29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9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Научить чуткому, доброжелательному отношению к товарищам; побудить детей к нравственным поступкам; воспитывать чувство уважения к людям; доброжелательность; дружелюбие; желание совершать добрые поступки.</a:t>
            </a:r>
          </a:p>
          <a:p>
            <a:pPr marL="0" indent="0">
              <a:buNone/>
            </a:pP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Воспитывать чувство патриотизма, любви к своей Родине, уважения к ветеранам В.О.В., желание заботиться о них.</a:t>
            </a:r>
          </a:p>
          <a:p>
            <a:pPr marL="0" indent="0">
              <a:buNone/>
            </a:pP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Воспитание толерантности.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7185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941" y="147918"/>
            <a:ext cx="11779624" cy="64276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Интегрируемые образовательные области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Познание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Коммуникация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Социализация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Чтение художественной литературы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Художественное - эстетическое творчество.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Музыка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Предварительная работа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Прослушивание и пение военных песен. Заучивание стихов, пословиц. Подбор иллюстрированного и литературно – художественного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материала, проведение ряд занятий по тематике.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оборудование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ИКТ, военные костюмы, костюм моряка,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медсестры, платье «Катюши», Георгиевские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ленточки на каждого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ребенка, письма солдат, медали.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621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5834" y="149973"/>
            <a:ext cx="6347013" cy="4416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Фотоотчет по занятию </a:t>
            </a:r>
            <a:endParaRPr lang="ru-RU" dirty="0"/>
          </a:p>
        </p:txBody>
      </p:sp>
      <p:pic>
        <p:nvPicPr>
          <p:cNvPr id="2050" name="Picture 2" descr="https://sun9-1.userapi.com/impg/sAT28UfFQityG6TYNmyllqFPvcA0xe-tjvqw6g/edwIeGFi99k.jpg?size=1280x960&amp;quality=95&amp;sign=def1c18d4205ff3591060a3e261a6760&amp;type=album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t="3163" r="18210" b="3508"/>
          <a:stretch/>
        </p:blipFill>
        <p:spPr bwMode="auto">
          <a:xfrm>
            <a:off x="8248984" y="0"/>
            <a:ext cx="3764154" cy="428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49.userapi.com/impg/l9MazelP9RC1YyMtpsE9ApzFWdOzl3rkWQSUpw/JfQnrZRiM1Q.jpg?size=810x1080&amp;quality=95&amp;sign=2c1b643e2194863fee87a934e4252bda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16673" r="7508"/>
          <a:stretch/>
        </p:blipFill>
        <p:spPr bwMode="auto">
          <a:xfrm>
            <a:off x="118778" y="912710"/>
            <a:ext cx="4020670" cy="518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33.userapi.com/impg/Y3qgRAITi1o-Bf4CmKDgbBFm2IrqqG-W0PIYIA/YhH0W2e5BnQ.jpg?size=810x1080&amp;quality=95&amp;sign=7163289d523295706b038008c54ebf55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5"/>
          <a:stretch/>
        </p:blipFill>
        <p:spPr bwMode="auto">
          <a:xfrm>
            <a:off x="4540982" y="729392"/>
            <a:ext cx="3306468" cy="33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un9-74.userapi.com/impg/nKZXH6RSIyap_pqTOUvGuclAPTzhEezQiowDgA/vsjoP62ui38.jpg?size=810x1080&amp;quality=95&amp;sign=cbd0277f57fb66bd1f2f0c640b5a6e27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962" y="3980562"/>
            <a:ext cx="2241176" cy="286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37.userapi.com/impg/QO0gbXidnH94zshfK-oElsr1jcwa0KzwSB-6ag/YSfmnXKqdIk.jpg?size=1280x576&amp;quality=95&amp;sign=401b07940a090af53d2c7e3407012654&amp;type=albu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" r="16459"/>
          <a:stretch/>
        </p:blipFill>
        <p:spPr bwMode="auto">
          <a:xfrm>
            <a:off x="3692593" y="3506599"/>
            <a:ext cx="5900507" cy="339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856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734" y="179200"/>
            <a:ext cx="2792506" cy="1719169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Минута молчания! </a:t>
            </a:r>
            <a:endParaRPr lang="ru-RU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sun9-54.userapi.com/impg/zwo8hFeo2YAUwtoDpPaFBO_1gwSzVjzlJKM_-A/R2F6ziir0ZI.jpg?size=1280x960&amp;quality=95&amp;sign=0b2b3afc6b801c8a948cb1ec0ee24b25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834" y="313671"/>
            <a:ext cx="5874995" cy="440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57.userapi.com/impg/HUnRcgpwVKGW6KFi6Tiygfve7yRBXG-Lsac_vQ/_N62qHTgr_s.jpg?size=1280x1280&amp;quality=95&amp;sign=16a4bb94a3efa65ad573be58cbf42e73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4"/>
          <a:stretch/>
        </p:blipFill>
        <p:spPr bwMode="auto">
          <a:xfrm>
            <a:off x="614503" y="2047621"/>
            <a:ext cx="5234968" cy="459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204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4616" y="147918"/>
            <a:ext cx="3567953" cy="1287276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исьмо </a:t>
            </a:r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солдата</a:t>
            </a:r>
            <a:endParaRPr lang="ru-R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sun9-17.userapi.com/impg/9MPYN-aDYE7d1W8xsz5FSyAlG1BWNpbWp3-Hzw/x-5n_R6MS9Q.jpg?size=1280x1280&amp;quality=95&amp;sign=eb2d006b27aec15bcb82f23bc893a191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9" y="1596558"/>
            <a:ext cx="5100077" cy="510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76.userapi.com/impg/ZLOfozwVMYyQVzGydXwsN8Hr6Cv625kUJlb7GQ/F5MafVQoeLE.jpg?size=1280x1280&amp;quality=95&amp;sign=fc8443456666f8b9c39b74c0c74e884b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1" t="3451" r="14324"/>
          <a:stretch/>
        </p:blipFill>
        <p:spPr bwMode="auto">
          <a:xfrm>
            <a:off x="6145305" y="369241"/>
            <a:ext cx="4746812" cy="618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421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494" y="0"/>
            <a:ext cx="8157882" cy="818216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медалей Ветерана </a:t>
            </a:r>
            <a:endParaRPr 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sun9-18.userapi.com/impg/QZvWN81Kittbh8fS-q-l_GLdyIQsus8JdKTWPQ/8LH745VP7CU.jpg?size=1280x1280&amp;quality=95&amp;sign=216b08842f6c751969b703a4bc8473e3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722" y="928968"/>
            <a:ext cx="5572871" cy="557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46.userapi.com/impg/R8lZabQJUtteDRhXDKx6COQ5LiukpGgU0e-izA/yisyhzUtgLk.jpg?size=1280x1280&amp;quality=95&amp;sign=4605801a315d4ed478e97ab310b84891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1"/>
          <a:stretch/>
        </p:blipFill>
        <p:spPr bwMode="auto">
          <a:xfrm>
            <a:off x="739588" y="928968"/>
            <a:ext cx="5082987" cy="557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733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un9-56.userapi.com/impg/oQhyoGKEaObubupmfqJ3D3xzQ4obF5corp7kgQ/GZsv5QxIfFc.jpg?size=1280x960&amp;quality=95&amp;sign=aee2079f7bafe6b67c79f852b7b69c51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" t="7774" r="779" b="311"/>
          <a:stretch/>
        </p:blipFill>
        <p:spPr bwMode="auto">
          <a:xfrm>
            <a:off x="215153" y="134472"/>
            <a:ext cx="3846489" cy="277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56.userapi.com/impg/a-u4NUxsa_Xc6l8GL1DLP2tSwsi6Y9fro4hPeQ/yHXSpX5LLPQ.jpg?size=1280x960&amp;quality=95&amp;sign=150568687d2ca66fcb71e843672e5a1b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0"/>
          <a:stretch/>
        </p:blipFill>
        <p:spPr bwMode="auto">
          <a:xfrm>
            <a:off x="4202836" y="134472"/>
            <a:ext cx="3885569" cy="277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un9-25.userapi.com/impg/hK1ieGf5MgMOXVU4O8bXAtNNombjQxJvqsLXoQ/1PpjPnh7p1s.jpg?size=810x1080&amp;quality=95&amp;sign=12fa1ed071baf85c49b3caf655a0d195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1" t="18278" r="8627"/>
          <a:stretch/>
        </p:blipFill>
        <p:spPr bwMode="auto">
          <a:xfrm>
            <a:off x="632012" y="3052484"/>
            <a:ext cx="2571588" cy="355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sun9-46.userapi.com/impg/whBcbwnvgAj5ZQ6_Y7009bg6DfSj41d2J9DMsA/gZHuJJKQ1h0.jpg?size=1280x960&amp;quality=95&amp;sign=13e95f77f9a64d4800c113429daa78e3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" t="10849" r="5643"/>
          <a:stretch/>
        </p:blipFill>
        <p:spPr bwMode="auto">
          <a:xfrm>
            <a:off x="8148917" y="63976"/>
            <a:ext cx="3712018" cy="291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sun9-62.userapi.com/impg/wsvabHbmwQV5i1uDfX5kAu-SBDewGvttxlxU5w/xzuhjBzfnU8.jpg?size=1280x960&amp;quality=95&amp;sign=a4fe843fa84f2dc3ee32e240eb9ea0b2&amp;type=albu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5" b="4350"/>
          <a:stretch/>
        </p:blipFill>
        <p:spPr bwMode="auto">
          <a:xfrm>
            <a:off x="4202836" y="3052484"/>
            <a:ext cx="6987212" cy="373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44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161364"/>
            <a:ext cx="6665259" cy="115644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«Фронтовое письмо»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194" name="Picture 2" descr="https://sun9-17.userapi.com/impg/KGpKWbj40TmzBiIBKqiS6vh2tQOIS1Oljzazrg/BY88TT7PmVg.jpg?size=1280x960&amp;quality=95&amp;sign=a11c4a88de1b4bed50626826901969c8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3"/>
          <a:stretch/>
        </p:blipFill>
        <p:spPr bwMode="auto">
          <a:xfrm>
            <a:off x="152400" y="2128439"/>
            <a:ext cx="6799316" cy="410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56.userapi.com/impg/422u9Wb00IVd68y1cxQ3S9LzvvxgoE0spHDRXQ/NzlqOkepLtw.jpg?size=810x1080&amp;quality=95&amp;sign=175772f8f566341301e1e1b5679e606c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0" b="9234"/>
          <a:stretch/>
        </p:blipFill>
        <p:spPr bwMode="auto">
          <a:xfrm>
            <a:off x="9722224" y="161364"/>
            <a:ext cx="2192084" cy="295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un9-39.userapi.com/impg/3WtY2Yu39RiS1rJWQZj2oVQQZ2zfpFkP-4XKCg/-zqTfXgO9oE.jpg?size=810x1080&amp;quality=95&amp;sign=023c6f031db6a71f4b8fc2645623a54e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5" t="4711" r="314" b="-4711"/>
          <a:stretch/>
        </p:blipFill>
        <p:spPr bwMode="auto">
          <a:xfrm>
            <a:off x="7043783" y="656851"/>
            <a:ext cx="2452317" cy="352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sun9-73.userapi.com/impg/g8kXERU8v5bEImi0tiJ8ngW1h2MESZkZaNP4JQ/QquiJ2PRhog.jpg?size=810x1080&amp;quality=95&amp;sign=91f265610b1a31cdd1e3fd1b1eb73743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5" b="4716"/>
          <a:stretch/>
        </p:blipFill>
        <p:spPr bwMode="auto">
          <a:xfrm>
            <a:off x="9722224" y="3376546"/>
            <a:ext cx="2351985" cy="313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823349"/>
      </p:ext>
    </p:extLst>
  </p:cSld>
  <p:clrMapOvr>
    <a:masterClrMapping/>
  </p:clrMapOvr>
</p:sld>
</file>

<file path=ppt/theme/theme1.xml><?xml version="1.0" encoding="utf-8"?>
<a:theme xmlns:a="http://schemas.openxmlformats.org/drawingml/2006/main" name="Глубина">
  <a:themeElements>
    <a:clrScheme name="Глубина">
      <a:dk1>
        <a:sysClr val="windowText" lastClr="000000"/>
      </a:dk1>
      <a:lt1>
        <a:sysClr val="window" lastClr="FFFFFF"/>
      </a:lt1>
      <a:dk2>
        <a:srgbClr val="4E3B30"/>
      </a:dk2>
      <a:lt2>
        <a:srgbClr val="FFDB82"/>
      </a:lt2>
      <a:accent1>
        <a:srgbClr val="F0A22E"/>
      </a:accent1>
      <a:accent2>
        <a:srgbClr val="E4D9B2"/>
      </a:accent2>
      <a:accent3>
        <a:srgbClr val="AA986C"/>
      </a:accent3>
      <a:accent4>
        <a:srgbClr val="8FB977"/>
      </a:accent4>
      <a:accent5>
        <a:srgbClr val="778F9F"/>
      </a:accent5>
      <a:accent6>
        <a:srgbClr val="8A6087"/>
      </a:accent6>
      <a:hlink>
        <a:srgbClr val="AD1F1F"/>
      </a:hlink>
      <a:folHlink>
        <a:srgbClr val="FFC42F"/>
      </a:folHlink>
    </a:clrScheme>
    <a:fontScheme name="Глубина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C473073F-34A4-486A-BBA1-2A70AE921EB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Глубина</Template>
  <TotalTime>56</TotalTime>
  <Words>123</Words>
  <Application>Microsoft Office PowerPoint</Application>
  <PresentationFormat>Широкоэкранный</PresentationFormat>
  <Paragraphs>42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Corbel</vt:lpstr>
      <vt:lpstr>Times New Roman</vt:lpstr>
      <vt:lpstr>Глубина</vt:lpstr>
      <vt:lpstr>Открытое занятия в подготовительной группе «9 мая – День Победы! Мы помним!  Мы гордимся!» </vt:lpstr>
      <vt:lpstr>Презентация PowerPoint</vt:lpstr>
      <vt:lpstr>Презентация PowerPoint</vt:lpstr>
      <vt:lpstr>Фотоотчет по занятию </vt:lpstr>
      <vt:lpstr>Минута молчания! </vt:lpstr>
      <vt:lpstr>Письмо от солдата</vt:lpstr>
      <vt:lpstr>Просмотр медалей Ветерана </vt:lpstr>
      <vt:lpstr>Презентация PowerPoint</vt:lpstr>
      <vt:lpstr>«Фронтовое письмо»</vt:lpstr>
      <vt:lpstr>«Гвоздика для Ветерана»</vt:lpstr>
      <vt:lpstr>Рисование </vt:lpstr>
      <vt:lpstr>«Никто не забыт, ничто не забыто!»</vt:lpstr>
      <vt:lpstr>Спасибо за внимание!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Открытое занятия в подготовительной группе «9 мая – День Победы! Мы помним!  Мы гордимся!» </dc:title>
  <dc:creator>HP</dc:creator>
  <cp:lastModifiedBy>HP</cp:lastModifiedBy>
  <cp:revision>8</cp:revision>
  <dcterms:created xsi:type="dcterms:W3CDTF">2024-05-21T18:24:41Z</dcterms:created>
  <dcterms:modified xsi:type="dcterms:W3CDTF">2024-06-01T15:31:35Z</dcterms:modified>
</cp:coreProperties>
</file>