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801BF-1071-4277-89DC-95173E2776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87609B-507E-4667-8BDD-4ADC06FC1154}">
      <dgm:prSet/>
      <dgm:spPr/>
      <dgm:t>
        <a:bodyPr/>
        <a:lstStyle/>
        <a:p>
          <a:pPr rtl="0"/>
          <a:r>
            <a:rPr lang="uk-UA" b="1" dirty="0" err="1"/>
            <a:t>Обучающиеся</a:t>
          </a:r>
          <a:r>
            <a:rPr lang="uk-UA" b="1" dirty="0"/>
            <a:t> </a:t>
          </a:r>
          <a:r>
            <a:rPr lang="uk-UA" b="1" dirty="0" err="1"/>
            <a:t>должны</a:t>
          </a:r>
          <a:r>
            <a:rPr lang="uk-UA" b="1" dirty="0"/>
            <a:t> </a:t>
          </a:r>
          <a:r>
            <a:rPr lang="uk-UA" b="1" dirty="0" err="1"/>
            <a:t>уметь</a:t>
          </a:r>
          <a:r>
            <a:rPr lang="uk-UA" b="1" dirty="0"/>
            <a:t> </a:t>
          </a:r>
          <a:r>
            <a:rPr lang="uk-UA" b="1" dirty="0" err="1"/>
            <a:t>показывать</a:t>
          </a:r>
          <a:r>
            <a:rPr lang="uk-UA" b="1" dirty="0"/>
            <a:t> по </a:t>
          </a:r>
          <a:r>
            <a:rPr lang="uk-UA" b="1" dirty="0" err="1"/>
            <a:t>карте</a:t>
          </a:r>
          <a:r>
            <a:rPr lang="uk-UA" b="1" dirty="0"/>
            <a:t> </a:t>
          </a:r>
          <a:r>
            <a:rPr lang="uk-UA" b="1" dirty="0" err="1"/>
            <a:t>места</a:t>
          </a:r>
          <a:r>
            <a:rPr lang="uk-UA" b="1" dirty="0"/>
            <a:t> </a:t>
          </a:r>
          <a:r>
            <a:rPr lang="uk-UA" b="1" dirty="0" err="1"/>
            <a:t>событий</a:t>
          </a:r>
          <a:endParaRPr lang="ru-RU" b="1" dirty="0"/>
        </a:p>
      </dgm:t>
    </dgm:pt>
    <dgm:pt modelId="{CEEDE0E8-109F-4527-B0B3-01874D7E1D33}" type="parTrans" cxnId="{73E7A0A2-FD45-41A5-9F15-194F7C4800E3}">
      <dgm:prSet/>
      <dgm:spPr/>
      <dgm:t>
        <a:bodyPr/>
        <a:lstStyle/>
        <a:p>
          <a:endParaRPr lang="ru-RU"/>
        </a:p>
      </dgm:t>
    </dgm:pt>
    <dgm:pt modelId="{EBCF85BD-3E60-426F-AFCF-DD07038BB3AE}" type="sibTrans" cxnId="{73E7A0A2-FD45-41A5-9F15-194F7C4800E3}">
      <dgm:prSet/>
      <dgm:spPr/>
      <dgm:t>
        <a:bodyPr/>
        <a:lstStyle/>
        <a:p>
          <a:endParaRPr lang="ru-RU"/>
        </a:p>
      </dgm:t>
    </dgm:pt>
    <dgm:pt modelId="{DCBE34C3-3EF6-4738-931B-B9BDD0FE7B34}">
      <dgm:prSet/>
      <dgm:spPr/>
      <dgm:t>
        <a:bodyPr/>
        <a:lstStyle/>
        <a:p>
          <a:pPr rtl="0"/>
          <a:r>
            <a:rPr lang="uk-UA" b="1" dirty="0" err="1"/>
            <a:t>Сопровождать</a:t>
          </a:r>
          <a:r>
            <a:rPr lang="uk-UA" b="1" dirty="0"/>
            <a:t> </a:t>
          </a:r>
          <a:r>
            <a:rPr lang="uk-UA" b="1" dirty="0" err="1"/>
            <a:t>их</a:t>
          </a:r>
          <a:r>
            <a:rPr lang="uk-UA" b="1" dirty="0"/>
            <a:t> показ </a:t>
          </a:r>
          <a:r>
            <a:rPr lang="uk-UA" b="1" dirty="0" err="1"/>
            <a:t>устным</a:t>
          </a:r>
          <a:r>
            <a:rPr lang="uk-UA" b="1" dirty="0"/>
            <a:t> </a:t>
          </a:r>
          <a:r>
            <a:rPr lang="uk-UA" b="1" dirty="0" err="1"/>
            <a:t>описанием</a:t>
          </a:r>
          <a:endParaRPr lang="ru-RU" b="1" dirty="0"/>
        </a:p>
      </dgm:t>
    </dgm:pt>
    <dgm:pt modelId="{36750A54-8EC1-4B73-AAD3-BDE9EC14FDBC}" type="parTrans" cxnId="{EB407F8A-8C9B-4FDC-BE4E-55A675C6E5BE}">
      <dgm:prSet/>
      <dgm:spPr/>
      <dgm:t>
        <a:bodyPr/>
        <a:lstStyle/>
        <a:p>
          <a:endParaRPr lang="ru-RU"/>
        </a:p>
      </dgm:t>
    </dgm:pt>
    <dgm:pt modelId="{0BCCCCA4-A6F7-4D42-BA2A-F153CF4ACF90}" type="sibTrans" cxnId="{EB407F8A-8C9B-4FDC-BE4E-55A675C6E5BE}">
      <dgm:prSet/>
      <dgm:spPr/>
      <dgm:t>
        <a:bodyPr/>
        <a:lstStyle/>
        <a:p>
          <a:endParaRPr lang="ru-RU"/>
        </a:p>
      </dgm:t>
    </dgm:pt>
    <dgm:pt modelId="{F27E941F-CAEC-4724-941F-49A92BCCA3E1}">
      <dgm:prSet/>
      <dgm:spPr/>
      <dgm:t>
        <a:bodyPr/>
        <a:lstStyle/>
        <a:p>
          <a:pPr rtl="0"/>
          <a:r>
            <a:rPr lang="uk-UA" b="1" dirty="0" err="1"/>
            <a:t>Сравнивать</a:t>
          </a:r>
          <a:r>
            <a:rPr lang="uk-UA" b="1" dirty="0"/>
            <a:t>, </a:t>
          </a:r>
          <a:r>
            <a:rPr lang="uk-UA" b="1" dirty="0" err="1"/>
            <a:t>систематизировать</a:t>
          </a:r>
          <a:r>
            <a:rPr lang="uk-UA" b="1" dirty="0"/>
            <a:t> </a:t>
          </a:r>
          <a:r>
            <a:rPr lang="uk-UA" b="1" dirty="0" err="1"/>
            <a:t>данные</a:t>
          </a:r>
          <a:r>
            <a:rPr lang="uk-UA" b="1" dirty="0"/>
            <a:t> </a:t>
          </a:r>
          <a:r>
            <a:rPr lang="uk-UA" b="1" dirty="0" err="1"/>
            <a:t>карты</a:t>
          </a:r>
          <a:endParaRPr lang="ru-RU" b="1" dirty="0"/>
        </a:p>
      </dgm:t>
    </dgm:pt>
    <dgm:pt modelId="{B457C794-F755-432C-84C5-503B2E644130}" type="parTrans" cxnId="{0646BDE4-3EDF-470F-B411-53EE73CB533D}">
      <dgm:prSet/>
      <dgm:spPr/>
      <dgm:t>
        <a:bodyPr/>
        <a:lstStyle/>
        <a:p>
          <a:endParaRPr lang="ru-RU"/>
        </a:p>
      </dgm:t>
    </dgm:pt>
    <dgm:pt modelId="{E1B42A75-6377-4AF4-A7D3-5542D5ECF13F}" type="sibTrans" cxnId="{0646BDE4-3EDF-470F-B411-53EE73CB533D}">
      <dgm:prSet/>
      <dgm:spPr/>
      <dgm:t>
        <a:bodyPr/>
        <a:lstStyle/>
        <a:p>
          <a:endParaRPr lang="ru-RU"/>
        </a:p>
      </dgm:t>
    </dgm:pt>
    <dgm:pt modelId="{DAB77EBC-4C3D-471F-9991-4B750713F924}">
      <dgm:prSet/>
      <dgm:spPr/>
      <dgm:t>
        <a:bodyPr/>
        <a:lstStyle/>
        <a:p>
          <a:pPr rtl="0"/>
          <a:r>
            <a:rPr lang="uk-UA" b="1" dirty="0" err="1"/>
            <a:t>Использовать</a:t>
          </a:r>
          <a:r>
            <a:rPr lang="uk-UA" b="1" dirty="0"/>
            <a:t> </a:t>
          </a:r>
          <a:r>
            <a:rPr lang="uk-UA" b="1" dirty="0" err="1"/>
            <a:t>карты</a:t>
          </a:r>
          <a:r>
            <a:rPr lang="uk-UA" b="1" dirty="0"/>
            <a:t> для характеристики </a:t>
          </a:r>
          <a:r>
            <a:rPr lang="uk-UA" b="1" dirty="0" err="1"/>
            <a:t>тсторических</a:t>
          </a:r>
          <a:r>
            <a:rPr lang="uk-UA" b="1" dirty="0"/>
            <a:t> </a:t>
          </a:r>
          <a:r>
            <a:rPr lang="uk-UA" b="1" dirty="0" err="1"/>
            <a:t>исторических</a:t>
          </a:r>
          <a:r>
            <a:rPr lang="uk-UA" b="1" dirty="0"/>
            <a:t> явлений и </a:t>
          </a:r>
          <a:r>
            <a:rPr lang="uk-UA" b="1" dirty="0" err="1"/>
            <a:t>событий</a:t>
          </a:r>
          <a:endParaRPr lang="ru-RU" b="1" dirty="0"/>
        </a:p>
      </dgm:t>
    </dgm:pt>
    <dgm:pt modelId="{B76B3EC9-5F84-40E2-9848-AD60745E804C}" type="parTrans" cxnId="{F4320CEB-8D42-4DD7-84BC-51AC91E34103}">
      <dgm:prSet/>
      <dgm:spPr/>
      <dgm:t>
        <a:bodyPr/>
        <a:lstStyle/>
        <a:p>
          <a:endParaRPr lang="ru-RU"/>
        </a:p>
      </dgm:t>
    </dgm:pt>
    <dgm:pt modelId="{F2A72AEE-745E-4CB8-8F52-866CCF20E62A}" type="sibTrans" cxnId="{F4320CEB-8D42-4DD7-84BC-51AC91E34103}">
      <dgm:prSet/>
      <dgm:spPr/>
      <dgm:t>
        <a:bodyPr/>
        <a:lstStyle/>
        <a:p>
          <a:endParaRPr lang="ru-RU"/>
        </a:p>
      </dgm:t>
    </dgm:pt>
    <dgm:pt modelId="{FDFFD1A2-D33C-4EDF-906B-FCB4DCA91780}" type="pres">
      <dgm:prSet presAssocID="{6E8801BF-1071-4277-89DC-95173E277621}" presName="linear" presStyleCnt="0">
        <dgm:presLayoutVars>
          <dgm:animLvl val="lvl"/>
          <dgm:resizeHandles val="exact"/>
        </dgm:presLayoutVars>
      </dgm:prSet>
      <dgm:spPr/>
    </dgm:pt>
    <dgm:pt modelId="{A29DB2AB-183C-489D-BA6D-02F804EC595E}" type="pres">
      <dgm:prSet presAssocID="{7387609B-507E-4667-8BDD-4ADC06FC115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59BD48-3AF8-43C7-931F-C79FD6B6E4BA}" type="pres">
      <dgm:prSet presAssocID="{EBCF85BD-3E60-426F-AFCF-DD07038BB3AE}" presName="spacer" presStyleCnt="0"/>
      <dgm:spPr/>
    </dgm:pt>
    <dgm:pt modelId="{AB28E75A-826B-4E8D-B553-E71D4BD3A797}" type="pres">
      <dgm:prSet presAssocID="{DCBE34C3-3EF6-4738-931B-B9BDD0FE7B3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1EF9098-475F-45C7-B7C0-8513349B957C}" type="pres">
      <dgm:prSet presAssocID="{0BCCCCA4-A6F7-4D42-BA2A-F153CF4ACF90}" presName="spacer" presStyleCnt="0"/>
      <dgm:spPr/>
    </dgm:pt>
    <dgm:pt modelId="{4D66BE16-EDB1-42CD-AD9C-CC88C07FD0CC}" type="pres">
      <dgm:prSet presAssocID="{F27E941F-CAEC-4724-941F-49A92BCCA3E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D92C047-4278-4D86-8BE8-EF7BEADC64FF}" type="pres">
      <dgm:prSet presAssocID="{E1B42A75-6377-4AF4-A7D3-5542D5ECF13F}" presName="spacer" presStyleCnt="0"/>
      <dgm:spPr/>
    </dgm:pt>
    <dgm:pt modelId="{53207B5D-1C63-4AFC-A34B-8333119312B3}" type="pres">
      <dgm:prSet presAssocID="{DAB77EBC-4C3D-471F-9991-4B750713F92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3D4DD2E-AE0C-45A4-95DF-B44D5D092882}" type="presOf" srcId="{DCBE34C3-3EF6-4738-931B-B9BDD0FE7B34}" destId="{AB28E75A-826B-4E8D-B553-E71D4BD3A797}" srcOrd="0" destOrd="0" presId="urn:microsoft.com/office/officeart/2005/8/layout/vList2"/>
    <dgm:cxn modelId="{91945637-0CA8-49A7-B4F0-B01B07678209}" type="presOf" srcId="{6E8801BF-1071-4277-89DC-95173E277621}" destId="{FDFFD1A2-D33C-4EDF-906B-FCB4DCA91780}" srcOrd="0" destOrd="0" presId="urn:microsoft.com/office/officeart/2005/8/layout/vList2"/>
    <dgm:cxn modelId="{F34B5E63-967D-446E-8BED-D3D96CF97808}" type="presOf" srcId="{7387609B-507E-4667-8BDD-4ADC06FC1154}" destId="{A29DB2AB-183C-489D-BA6D-02F804EC595E}" srcOrd="0" destOrd="0" presId="urn:microsoft.com/office/officeart/2005/8/layout/vList2"/>
    <dgm:cxn modelId="{EB407F8A-8C9B-4FDC-BE4E-55A675C6E5BE}" srcId="{6E8801BF-1071-4277-89DC-95173E277621}" destId="{DCBE34C3-3EF6-4738-931B-B9BDD0FE7B34}" srcOrd="1" destOrd="0" parTransId="{36750A54-8EC1-4B73-AAD3-BDE9EC14FDBC}" sibTransId="{0BCCCCA4-A6F7-4D42-BA2A-F153CF4ACF90}"/>
    <dgm:cxn modelId="{73E7A0A2-FD45-41A5-9F15-194F7C4800E3}" srcId="{6E8801BF-1071-4277-89DC-95173E277621}" destId="{7387609B-507E-4667-8BDD-4ADC06FC1154}" srcOrd="0" destOrd="0" parTransId="{CEEDE0E8-109F-4527-B0B3-01874D7E1D33}" sibTransId="{EBCF85BD-3E60-426F-AFCF-DD07038BB3AE}"/>
    <dgm:cxn modelId="{0AA6B0A9-B345-44AE-94DD-7B17EAB7DE14}" type="presOf" srcId="{F27E941F-CAEC-4724-941F-49A92BCCA3E1}" destId="{4D66BE16-EDB1-42CD-AD9C-CC88C07FD0CC}" srcOrd="0" destOrd="0" presId="urn:microsoft.com/office/officeart/2005/8/layout/vList2"/>
    <dgm:cxn modelId="{E9A37AC4-6786-44EB-92D6-F92D81A623EC}" type="presOf" srcId="{DAB77EBC-4C3D-471F-9991-4B750713F924}" destId="{53207B5D-1C63-4AFC-A34B-8333119312B3}" srcOrd="0" destOrd="0" presId="urn:microsoft.com/office/officeart/2005/8/layout/vList2"/>
    <dgm:cxn modelId="{0646BDE4-3EDF-470F-B411-53EE73CB533D}" srcId="{6E8801BF-1071-4277-89DC-95173E277621}" destId="{F27E941F-CAEC-4724-941F-49A92BCCA3E1}" srcOrd="2" destOrd="0" parTransId="{B457C794-F755-432C-84C5-503B2E644130}" sibTransId="{E1B42A75-6377-4AF4-A7D3-5542D5ECF13F}"/>
    <dgm:cxn modelId="{F4320CEB-8D42-4DD7-84BC-51AC91E34103}" srcId="{6E8801BF-1071-4277-89DC-95173E277621}" destId="{DAB77EBC-4C3D-471F-9991-4B750713F924}" srcOrd="3" destOrd="0" parTransId="{B76B3EC9-5F84-40E2-9848-AD60745E804C}" sibTransId="{F2A72AEE-745E-4CB8-8F52-866CCF20E62A}"/>
    <dgm:cxn modelId="{8F990757-0F03-406E-81A0-ADE6FCD581AD}" type="presParOf" srcId="{FDFFD1A2-D33C-4EDF-906B-FCB4DCA91780}" destId="{A29DB2AB-183C-489D-BA6D-02F804EC595E}" srcOrd="0" destOrd="0" presId="urn:microsoft.com/office/officeart/2005/8/layout/vList2"/>
    <dgm:cxn modelId="{D9877710-105E-4E0F-A113-7CCD8B3F9863}" type="presParOf" srcId="{FDFFD1A2-D33C-4EDF-906B-FCB4DCA91780}" destId="{9659BD48-3AF8-43C7-931F-C79FD6B6E4BA}" srcOrd="1" destOrd="0" presId="urn:microsoft.com/office/officeart/2005/8/layout/vList2"/>
    <dgm:cxn modelId="{F34EAE01-EE4A-4BF1-9149-3F89771B3DCE}" type="presParOf" srcId="{FDFFD1A2-D33C-4EDF-906B-FCB4DCA91780}" destId="{AB28E75A-826B-4E8D-B553-E71D4BD3A797}" srcOrd="2" destOrd="0" presId="urn:microsoft.com/office/officeart/2005/8/layout/vList2"/>
    <dgm:cxn modelId="{E20EDAFC-109C-4A84-9FE0-B56164ACC266}" type="presParOf" srcId="{FDFFD1A2-D33C-4EDF-906B-FCB4DCA91780}" destId="{51EF9098-475F-45C7-B7C0-8513349B957C}" srcOrd="3" destOrd="0" presId="urn:microsoft.com/office/officeart/2005/8/layout/vList2"/>
    <dgm:cxn modelId="{211BB04E-24E5-4A0A-BE00-5527177B1610}" type="presParOf" srcId="{FDFFD1A2-D33C-4EDF-906B-FCB4DCA91780}" destId="{4D66BE16-EDB1-42CD-AD9C-CC88C07FD0CC}" srcOrd="4" destOrd="0" presId="urn:microsoft.com/office/officeart/2005/8/layout/vList2"/>
    <dgm:cxn modelId="{4459B322-C05B-4C16-B1DA-E47E0BD872D4}" type="presParOf" srcId="{FDFFD1A2-D33C-4EDF-906B-FCB4DCA91780}" destId="{3D92C047-4278-4D86-8BE8-EF7BEADC64FF}" srcOrd="5" destOrd="0" presId="urn:microsoft.com/office/officeart/2005/8/layout/vList2"/>
    <dgm:cxn modelId="{A518B54A-15F7-4541-8090-66E3ED0D54F9}" type="presParOf" srcId="{FDFFD1A2-D33C-4EDF-906B-FCB4DCA91780}" destId="{53207B5D-1C63-4AFC-A34B-8333119312B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331DF8D-297A-4749-ADBE-2D6A765D3B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0A5D780-139C-47A9-918D-4E4B53F963C0}">
      <dgm:prSet/>
      <dgm:spPr/>
      <dgm:t>
        <a:bodyPr/>
        <a:lstStyle/>
        <a:p>
          <a:pPr rtl="0"/>
          <a:r>
            <a:rPr lang="uk-UA" b="1" dirty="0" err="1"/>
            <a:t>Игра</a:t>
          </a:r>
          <a:r>
            <a:rPr lang="uk-UA" b="1" dirty="0"/>
            <a:t> </a:t>
          </a:r>
          <a:r>
            <a:rPr lang="uk-UA" b="1" dirty="0" err="1"/>
            <a:t>между</a:t>
          </a:r>
          <a:r>
            <a:rPr lang="uk-UA" b="1" dirty="0"/>
            <a:t> командами “</a:t>
          </a:r>
          <a:r>
            <a:rPr lang="uk-UA" b="1" dirty="0" err="1"/>
            <a:t>археологов</a:t>
          </a:r>
          <a:r>
            <a:rPr lang="uk-UA" b="1" dirty="0"/>
            <a:t>”. </a:t>
          </a:r>
          <a:r>
            <a:rPr lang="uk-UA" b="1" dirty="0" err="1"/>
            <a:t>Каждая</a:t>
          </a:r>
          <a:r>
            <a:rPr lang="uk-UA" b="1" dirty="0"/>
            <a:t> команда </a:t>
          </a:r>
          <a:r>
            <a:rPr lang="uk-UA" b="1" dirty="0" err="1"/>
            <a:t>получает</a:t>
          </a:r>
          <a:r>
            <a:rPr lang="uk-UA" b="1" dirty="0"/>
            <a:t> конверт с  </a:t>
          </a:r>
          <a:r>
            <a:rPr lang="uk-UA" b="1" dirty="0" err="1"/>
            <a:t>иллюстрациями</a:t>
          </a:r>
          <a:r>
            <a:rPr lang="uk-UA" b="1" dirty="0"/>
            <a:t> </a:t>
          </a:r>
          <a:r>
            <a:rPr lang="uk-UA" b="1" dirty="0" err="1"/>
            <a:t>археологических</a:t>
          </a:r>
          <a:r>
            <a:rPr lang="uk-UA" b="1" dirty="0"/>
            <a:t> </a:t>
          </a:r>
          <a:r>
            <a:rPr lang="uk-UA" b="1" dirty="0" err="1"/>
            <a:t>находок</a:t>
          </a:r>
          <a:r>
            <a:rPr lang="uk-UA" b="1" dirty="0"/>
            <a:t>. </a:t>
          </a:r>
          <a:r>
            <a:rPr lang="uk-UA" b="1" dirty="0" err="1"/>
            <a:t>Необходимо</a:t>
          </a:r>
          <a:r>
            <a:rPr lang="uk-UA" b="1" dirty="0"/>
            <a:t> </a:t>
          </a:r>
          <a:r>
            <a:rPr lang="uk-UA" b="1" dirty="0" err="1"/>
            <a:t>разместить</a:t>
          </a:r>
          <a:r>
            <a:rPr lang="uk-UA" b="1" dirty="0"/>
            <a:t> </a:t>
          </a:r>
          <a:r>
            <a:rPr lang="uk-UA" b="1" dirty="0" err="1"/>
            <a:t>их</a:t>
          </a:r>
          <a:r>
            <a:rPr lang="uk-UA" b="1" dirty="0"/>
            <a:t> в </a:t>
          </a:r>
          <a:r>
            <a:rPr lang="uk-UA" b="1" dirty="0" err="1"/>
            <a:t>местах</a:t>
          </a:r>
          <a:r>
            <a:rPr lang="uk-UA" b="1" dirty="0"/>
            <a:t> </a:t>
          </a:r>
          <a:r>
            <a:rPr lang="uk-UA" b="1" dirty="0" err="1"/>
            <a:t>находок</a:t>
          </a:r>
          <a:r>
            <a:rPr lang="uk-UA" b="1" dirty="0"/>
            <a:t>.</a:t>
          </a:r>
          <a:endParaRPr lang="ru-RU" dirty="0"/>
        </a:p>
      </dgm:t>
    </dgm:pt>
    <dgm:pt modelId="{A890D83E-2F82-4488-A6FE-2D0F850C4977}" type="parTrans" cxnId="{2EA81E8B-06E6-4E06-BB7E-D15F08629648}">
      <dgm:prSet/>
      <dgm:spPr/>
      <dgm:t>
        <a:bodyPr/>
        <a:lstStyle/>
        <a:p>
          <a:endParaRPr lang="ru-RU"/>
        </a:p>
      </dgm:t>
    </dgm:pt>
    <dgm:pt modelId="{5419319C-5C93-4E59-83BC-7D2E5E68C561}" type="sibTrans" cxnId="{2EA81E8B-06E6-4E06-BB7E-D15F08629648}">
      <dgm:prSet/>
      <dgm:spPr/>
      <dgm:t>
        <a:bodyPr/>
        <a:lstStyle/>
        <a:p>
          <a:endParaRPr lang="ru-RU"/>
        </a:p>
      </dgm:t>
    </dgm:pt>
    <dgm:pt modelId="{30BE7FA2-3B6F-4577-81D1-0DA8905CCF08}">
      <dgm:prSet/>
      <dgm:spPr/>
      <dgm:t>
        <a:bodyPr/>
        <a:lstStyle/>
        <a:p>
          <a:pPr rtl="0"/>
          <a:r>
            <a:rPr lang="uk-UA" b="1" dirty="0" err="1"/>
            <a:t>Игра</a:t>
          </a:r>
          <a:r>
            <a:rPr lang="uk-UA" b="1" dirty="0"/>
            <a:t> </a:t>
          </a:r>
          <a:r>
            <a:rPr lang="uk-UA" b="1" dirty="0" err="1"/>
            <a:t>между</a:t>
          </a:r>
          <a:r>
            <a:rPr lang="uk-UA" b="1" dirty="0"/>
            <a:t> командами “</a:t>
          </a:r>
          <a:r>
            <a:rPr lang="uk-UA" b="1" dirty="0" err="1"/>
            <a:t>Кто</a:t>
          </a:r>
          <a:r>
            <a:rPr lang="uk-UA" b="1" dirty="0"/>
            <a:t> </a:t>
          </a:r>
          <a:r>
            <a:rPr lang="uk-UA" b="1" dirty="0" err="1"/>
            <a:t>быстрее</a:t>
          </a:r>
          <a:r>
            <a:rPr lang="uk-UA" b="1" dirty="0"/>
            <a:t>”( нанести на схему – карту </a:t>
          </a:r>
          <a:r>
            <a:rPr lang="uk-UA" b="1" dirty="0" err="1"/>
            <a:t>необходимые</a:t>
          </a:r>
          <a:r>
            <a:rPr lang="uk-UA" b="1" dirty="0"/>
            <a:t> </a:t>
          </a:r>
          <a:r>
            <a:rPr lang="uk-UA" b="1" dirty="0" err="1"/>
            <a:t>географические</a:t>
          </a:r>
          <a:r>
            <a:rPr lang="uk-UA" b="1" dirty="0"/>
            <a:t> </a:t>
          </a:r>
          <a:r>
            <a:rPr lang="uk-UA" b="1" dirty="0" err="1"/>
            <a:t>объекты</a:t>
          </a:r>
          <a:r>
            <a:rPr lang="uk-UA" b="1" dirty="0"/>
            <a:t>)</a:t>
          </a:r>
        </a:p>
      </dgm:t>
    </dgm:pt>
    <dgm:pt modelId="{61233CEF-7053-4436-AD2C-2263FF8D3A00}" type="parTrans" cxnId="{4DE860CB-11AE-472B-A9A9-B8E22887A781}">
      <dgm:prSet/>
      <dgm:spPr/>
      <dgm:t>
        <a:bodyPr/>
        <a:lstStyle/>
        <a:p>
          <a:endParaRPr lang="ru-RU"/>
        </a:p>
      </dgm:t>
    </dgm:pt>
    <dgm:pt modelId="{A76DCAA9-7FE2-4A68-9C42-9625640F47A7}" type="sibTrans" cxnId="{4DE860CB-11AE-472B-A9A9-B8E22887A781}">
      <dgm:prSet/>
      <dgm:spPr/>
      <dgm:t>
        <a:bodyPr/>
        <a:lstStyle/>
        <a:p>
          <a:endParaRPr lang="ru-RU"/>
        </a:p>
      </dgm:t>
    </dgm:pt>
    <dgm:pt modelId="{A77F339D-19A8-416B-B5C3-DDB243FC0652}">
      <dgm:prSet/>
      <dgm:spPr/>
      <dgm:t>
        <a:bodyPr/>
        <a:lstStyle/>
        <a:p>
          <a:pPr rtl="0"/>
          <a:r>
            <a:rPr lang="uk-UA" b="1" dirty="0" err="1"/>
            <a:t>Игра</a:t>
          </a:r>
          <a:r>
            <a:rPr lang="uk-UA" b="1" dirty="0"/>
            <a:t> </a:t>
          </a:r>
          <a:r>
            <a:rPr lang="uk-UA" b="1" dirty="0" err="1"/>
            <a:t>между</a:t>
          </a:r>
          <a:r>
            <a:rPr lang="uk-UA" b="1" dirty="0"/>
            <a:t> командами  “</a:t>
          </a:r>
          <a:r>
            <a:rPr lang="uk-UA" b="1" dirty="0" err="1"/>
            <a:t>Дуэль</a:t>
          </a:r>
          <a:r>
            <a:rPr lang="uk-UA" b="1" dirty="0"/>
            <a:t>”( по </a:t>
          </a:r>
          <a:r>
            <a:rPr lang="uk-UA" b="1" dirty="0" err="1"/>
            <a:t>очереди</a:t>
          </a:r>
          <a:r>
            <a:rPr lang="uk-UA" b="1" dirty="0"/>
            <a:t> </a:t>
          </a:r>
          <a:r>
            <a:rPr lang="uk-UA" b="1" dirty="0" err="1"/>
            <a:t>каждая</a:t>
          </a:r>
          <a:r>
            <a:rPr lang="uk-UA" b="1" dirty="0"/>
            <a:t> команда </a:t>
          </a:r>
          <a:r>
            <a:rPr lang="uk-UA" b="1" dirty="0" err="1"/>
            <a:t>показывает</a:t>
          </a:r>
          <a:r>
            <a:rPr lang="uk-UA" b="1" dirty="0"/>
            <a:t> на </a:t>
          </a:r>
          <a:r>
            <a:rPr lang="uk-UA" b="1" dirty="0" err="1"/>
            <a:t>карте</a:t>
          </a:r>
          <a:r>
            <a:rPr lang="uk-UA" b="1" dirty="0"/>
            <a:t> </a:t>
          </a:r>
          <a:r>
            <a:rPr lang="uk-UA" b="1" dirty="0" err="1"/>
            <a:t>необходимый</a:t>
          </a:r>
          <a:r>
            <a:rPr lang="uk-UA" b="1" dirty="0"/>
            <a:t> </a:t>
          </a:r>
          <a:r>
            <a:rPr lang="uk-UA" b="1" dirty="0" err="1"/>
            <a:t>объект</a:t>
          </a:r>
          <a:r>
            <a:rPr lang="uk-UA" b="1" dirty="0"/>
            <a:t>)</a:t>
          </a:r>
          <a:endParaRPr lang="ru-RU" b="1" dirty="0"/>
        </a:p>
      </dgm:t>
    </dgm:pt>
    <dgm:pt modelId="{14C2481A-15BF-4DE2-9CDB-2CACB36817A6}" type="sibTrans" cxnId="{7D4F6634-98E9-4813-947B-8D3A6ABA445E}">
      <dgm:prSet/>
      <dgm:spPr/>
      <dgm:t>
        <a:bodyPr/>
        <a:lstStyle/>
        <a:p>
          <a:endParaRPr lang="ru-RU"/>
        </a:p>
      </dgm:t>
    </dgm:pt>
    <dgm:pt modelId="{532F2C83-5D3F-4C97-954A-41895822AA26}" type="parTrans" cxnId="{7D4F6634-98E9-4813-947B-8D3A6ABA445E}">
      <dgm:prSet/>
      <dgm:spPr/>
      <dgm:t>
        <a:bodyPr/>
        <a:lstStyle/>
        <a:p>
          <a:endParaRPr lang="ru-RU"/>
        </a:p>
      </dgm:t>
    </dgm:pt>
    <dgm:pt modelId="{1B288801-1621-4A1F-B759-94B97957F5A8}">
      <dgm:prSet/>
      <dgm:spPr/>
      <dgm:t>
        <a:bodyPr/>
        <a:lstStyle/>
        <a:p>
          <a:pPr rtl="0"/>
          <a:endParaRPr lang="ru-RU" dirty="0"/>
        </a:p>
      </dgm:t>
    </dgm:pt>
    <dgm:pt modelId="{C1A6A0B3-8AB0-4E20-ACB4-D3E96A3A37B2}" type="sibTrans" cxnId="{331D5F3C-A779-4BC6-8364-B9EAD4F0765C}">
      <dgm:prSet/>
      <dgm:spPr/>
      <dgm:t>
        <a:bodyPr/>
        <a:lstStyle/>
        <a:p>
          <a:endParaRPr lang="ru-RU"/>
        </a:p>
      </dgm:t>
    </dgm:pt>
    <dgm:pt modelId="{CCEF6BEB-053C-4AC0-8D9E-6D3CD9F63802}" type="parTrans" cxnId="{331D5F3C-A779-4BC6-8364-B9EAD4F0765C}">
      <dgm:prSet/>
      <dgm:spPr/>
      <dgm:t>
        <a:bodyPr/>
        <a:lstStyle/>
        <a:p>
          <a:endParaRPr lang="ru-RU"/>
        </a:p>
      </dgm:t>
    </dgm:pt>
    <dgm:pt modelId="{F3064AEF-444D-4312-BEBE-ABBDDAB9E0FB}" type="pres">
      <dgm:prSet presAssocID="{F331DF8D-297A-4749-ADBE-2D6A765D3BAC}" presName="linear" presStyleCnt="0">
        <dgm:presLayoutVars>
          <dgm:animLvl val="lvl"/>
          <dgm:resizeHandles val="exact"/>
        </dgm:presLayoutVars>
      </dgm:prSet>
      <dgm:spPr/>
    </dgm:pt>
    <dgm:pt modelId="{6ECB176F-8EB5-48DF-B8C7-99E783A5E877}" type="pres">
      <dgm:prSet presAssocID="{80A5D780-139C-47A9-918D-4E4B53F963C0}" presName="parentText" presStyleLbl="node1" presStyleIdx="0" presStyleCnt="4" custScaleY="70867" custLinFactNeighborX="350">
        <dgm:presLayoutVars>
          <dgm:chMax val="0"/>
          <dgm:bulletEnabled val="1"/>
        </dgm:presLayoutVars>
      </dgm:prSet>
      <dgm:spPr/>
    </dgm:pt>
    <dgm:pt modelId="{EA4E1756-A1B3-4DEF-B6C7-3F34418D3011}" type="pres">
      <dgm:prSet presAssocID="{5419319C-5C93-4E59-83BC-7D2E5E68C561}" presName="spacer" presStyleCnt="0"/>
      <dgm:spPr/>
    </dgm:pt>
    <dgm:pt modelId="{2B5524CA-B3C9-4742-9485-BA084487F916}" type="pres">
      <dgm:prSet presAssocID="{30BE7FA2-3B6F-4577-81D1-0DA8905CCF08}" presName="parentText" presStyleLbl="node1" presStyleIdx="1" presStyleCnt="4" custScaleY="112947" custLinFactY="6389" custLinFactNeighborX="-35" custLinFactNeighborY="100000">
        <dgm:presLayoutVars>
          <dgm:chMax val="0"/>
          <dgm:bulletEnabled val="1"/>
        </dgm:presLayoutVars>
      </dgm:prSet>
      <dgm:spPr/>
    </dgm:pt>
    <dgm:pt modelId="{6464D84B-6C4F-444A-9A13-67723CE5C3B2}" type="pres">
      <dgm:prSet presAssocID="{A76DCAA9-7FE2-4A68-9C42-9625640F47A7}" presName="spacer" presStyleCnt="0"/>
      <dgm:spPr/>
    </dgm:pt>
    <dgm:pt modelId="{940E0611-5AB2-47E2-B67B-0F2A8455DA28}" type="pres">
      <dgm:prSet presAssocID="{1B288801-1621-4A1F-B759-94B97957F5A8}" presName="parentText" presStyleLbl="node1" presStyleIdx="2" presStyleCnt="4" custFlipVert="1" custScaleY="2714">
        <dgm:presLayoutVars>
          <dgm:chMax val="0"/>
          <dgm:bulletEnabled val="1"/>
        </dgm:presLayoutVars>
      </dgm:prSet>
      <dgm:spPr/>
    </dgm:pt>
    <dgm:pt modelId="{B91B0793-41A4-46C1-A78D-6948925CC8FF}" type="pres">
      <dgm:prSet presAssocID="{C1A6A0B3-8AB0-4E20-ACB4-D3E96A3A37B2}" presName="spacer" presStyleCnt="0"/>
      <dgm:spPr/>
    </dgm:pt>
    <dgm:pt modelId="{160C5AB1-215C-4906-9058-23B0D48AFBFA}" type="pres">
      <dgm:prSet presAssocID="{A77F339D-19A8-416B-B5C3-DDB243FC065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F1DE318-6F6A-4BED-8E3C-B3458857780A}" type="presOf" srcId="{30BE7FA2-3B6F-4577-81D1-0DA8905CCF08}" destId="{2B5524CA-B3C9-4742-9485-BA084487F916}" srcOrd="0" destOrd="0" presId="urn:microsoft.com/office/officeart/2005/8/layout/vList2"/>
    <dgm:cxn modelId="{7D4F6634-98E9-4813-947B-8D3A6ABA445E}" srcId="{F331DF8D-297A-4749-ADBE-2D6A765D3BAC}" destId="{A77F339D-19A8-416B-B5C3-DDB243FC0652}" srcOrd="3" destOrd="0" parTransId="{532F2C83-5D3F-4C97-954A-41895822AA26}" sibTransId="{14C2481A-15BF-4DE2-9CDB-2CACB36817A6}"/>
    <dgm:cxn modelId="{331D5F3C-A779-4BC6-8364-B9EAD4F0765C}" srcId="{F331DF8D-297A-4749-ADBE-2D6A765D3BAC}" destId="{1B288801-1621-4A1F-B759-94B97957F5A8}" srcOrd="2" destOrd="0" parTransId="{CCEF6BEB-053C-4AC0-8D9E-6D3CD9F63802}" sibTransId="{C1A6A0B3-8AB0-4E20-ACB4-D3E96A3A37B2}"/>
    <dgm:cxn modelId="{8D881650-DBC5-46E7-B43C-D46EF62242D3}" type="presOf" srcId="{1B288801-1621-4A1F-B759-94B97957F5A8}" destId="{940E0611-5AB2-47E2-B67B-0F2A8455DA28}" srcOrd="0" destOrd="0" presId="urn:microsoft.com/office/officeart/2005/8/layout/vList2"/>
    <dgm:cxn modelId="{B4755852-33DE-477F-A0AD-5C91A444CAB7}" type="presOf" srcId="{A77F339D-19A8-416B-B5C3-DDB243FC0652}" destId="{160C5AB1-215C-4906-9058-23B0D48AFBFA}" srcOrd="0" destOrd="0" presId="urn:microsoft.com/office/officeart/2005/8/layout/vList2"/>
    <dgm:cxn modelId="{9650D886-F131-4974-A853-407899788AE1}" type="presOf" srcId="{80A5D780-139C-47A9-918D-4E4B53F963C0}" destId="{6ECB176F-8EB5-48DF-B8C7-99E783A5E877}" srcOrd="0" destOrd="0" presId="urn:microsoft.com/office/officeart/2005/8/layout/vList2"/>
    <dgm:cxn modelId="{2EA81E8B-06E6-4E06-BB7E-D15F08629648}" srcId="{F331DF8D-297A-4749-ADBE-2D6A765D3BAC}" destId="{80A5D780-139C-47A9-918D-4E4B53F963C0}" srcOrd="0" destOrd="0" parTransId="{A890D83E-2F82-4488-A6FE-2D0F850C4977}" sibTransId="{5419319C-5C93-4E59-83BC-7D2E5E68C561}"/>
    <dgm:cxn modelId="{5551E79F-6A1C-45BF-B2F6-FDCD59C9B650}" type="presOf" srcId="{F331DF8D-297A-4749-ADBE-2D6A765D3BAC}" destId="{F3064AEF-444D-4312-BEBE-ABBDDAB9E0FB}" srcOrd="0" destOrd="0" presId="urn:microsoft.com/office/officeart/2005/8/layout/vList2"/>
    <dgm:cxn modelId="{4DE860CB-11AE-472B-A9A9-B8E22887A781}" srcId="{F331DF8D-297A-4749-ADBE-2D6A765D3BAC}" destId="{30BE7FA2-3B6F-4577-81D1-0DA8905CCF08}" srcOrd="1" destOrd="0" parTransId="{61233CEF-7053-4436-AD2C-2263FF8D3A00}" sibTransId="{A76DCAA9-7FE2-4A68-9C42-9625640F47A7}"/>
    <dgm:cxn modelId="{E39B859E-42BD-49A4-BDF7-1A232926AC9C}" type="presParOf" srcId="{F3064AEF-444D-4312-BEBE-ABBDDAB9E0FB}" destId="{6ECB176F-8EB5-48DF-B8C7-99E783A5E877}" srcOrd="0" destOrd="0" presId="urn:microsoft.com/office/officeart/2005/8/layout/vList2"/>
    <dgm:cxn modelId="{3C9889F0-2C6C-495E-AD88-09A1710026B0}" type="presParOf" srcId="{F3064AEF-444D-4312-BEBE-ABBDDAB9E0FB}" destId="{EA4E1756-A1B3-4DEF-B6C7-3F34418D3011}" srcOrd="1" destOrd="0" presId="urn:microsoft.com/office/officeart/2005/8/layout/vList2"/>
    <dgm:cxn modelId="{027B976E-DF1C-4944-9B9B-B62E169CB49C}" type="presParOf" srcId="{F3064AEF-444D-4312-BEBE-ABBDDAB9E0FB}" destId="{2B5524CA-B3C9-4742-9485-BA084487F916}" srcOrd="2" destOrd="0" presId="urn:microsoft.com/office/officeart/2005/8/layout/vList2"/>
    <dgm:cxn modelId="{D757A132-C164-46E4-AAF2-7D05382E5116}" type="presParOf" srcId="{F3064AEF-444D-4312-BEBE-ABBDDAB9E0FB}" destId="{6464D84B-6C4F-444A-9A13-67723CE5C3B2}" srcOrd="3" destOrd="0" presId="urn:microsoft.com/office/officeart/2005/8/layout/vList2"/>
    <dgm:cxn modelId="{B09EEF2F-DC79-4BC8-920A-6AFBEC1FA8AA}" type="presParOf" srcId="{F3064AEF-444D-4312-BEBE-ABBDDAB9E0FB}" destId="{940E0611-5AB2-47E2-B67B-0F2A8455DA28}" srcOrd="4" destOrd="0" presId="urn:microsoft.com/office/officeart/2005/8/layout/vList2"/>
    <dgm:cxn modelId="{4B6027B2-9B05-4282-857F-7F96A0B399E3}" type="presParOf" srcId="{F3064AEF-444D-4312-BEBE-ABBDDAB9E0FB}" destId="{B91B0793-41A4-46C1-A78D-6948925CC8FF}" srcOrd="5" destOrd="0" presId="urn:microsoft.com/office/officeart/2005/8/layout/vList2"/>
    <dgm:cxn modelId="{80CC69D4-CF35-466B-85C0-415CE8A59EC2}" type="presParOf" srcId="{F3064AEF-444D-4312-BEBE-ABBDDAB9E0FB}" destId="{160C5AB1-215C-4906-9058-23B0D48AFBF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1F9508-F64C-4048-9340-430593E727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ACE5E9C-2CD6-4556-988D-A41C420E9C86}">
      <dgm:prSet/>
      <dgm:spPr/>
      <dgm:t>
        <a:bodyPr/>
        <a:lstStyle/>
        <a:p>
          <a:pPr rtl="0"/>
          <a:r>
            <a:rPr lang="uk-UA" b="1" dirty="0"/>
            <a:t>Гра </a:t>
          </a:r>
          <a:r>
            <a:rPr lang="uk-UA" b="1" dirty="0" err="1"/>
            <a:t>“Допоможи</a:t>
          </a:r>
          <a:r>
            <a:rPr lang="uk-UA" b="1" dirty="0"/>
            <a:t> </a:t>
          </a:r>
          <a:r>
            <a:rPr lang="uk-UA" b="1" dirty="0" err="1"/>
            <a:t>вчителю”</a:t>
          </a:r>
          <a:endParaRPr lang="uk-UA" b="1" dirty="0"/>
        </a:p>
        <a:p>
          <a:pPr rtl="0"/>
          <a:r>
            <a:rPr lang="uk-UA" b="1" dirty="0"/>
            <a:t>( вчитель описує </a:t>
          </a:r>
          <a:r>
            <a:rPr lang="uk-UA" b="1" dirty="0" err="1"/>
            <a:t>місцезнаходжен-</a:t>
          </a:r>
          <a:r>
            <a:rPr lang="uk-UA" b="1" dirty="0"/>
            <a:t> </a:t>
          </a:r>
          <a:r>
            <a:rPr lang="uk-UA" b="1" dirty="0" err="1"/>
            <a:t>ня</a:t>
          </a:r>
          <a:r>
            <a:rPr lang="uk-UA" b="1" dirty="0"/>
            <a:t> , наприклад, о. Крит: у </a:t>
          </a:r>
          <a:r>
            <a:rPr lang="uk-UA" b="1" dirty="0" err="1"/>
            <a:t>Серед-</a:t>
          </a:r>
          <a:r>
            <a:rPr lang="uk-UA" b="1" dirty="0"/>
            <a:t> земному морі, біля…, а учень розшукує)</a:t>
          </a:r>
          <a:endParaRPr lang="ru-RU" dirty="0"/>
        </a:p>
      </dgm:t>
    </dgm:pt>
    <dgm:pt modelId="{1B7BB516-60ED-41C6-A58C-6FB208B4712C}" type="parTrans" cxnId="{EB512C9C-3ABE-4287-B3AA-16E20B2FDE32}">
      <dgm:prSet/>
      <dgm:spPr/>
      <dgm:t>
        <a:bodyPr/>
        <a:lstStyle/>
        <a:p>
          <a:endParaRPr lang="ru-RU"/>
        </a:p>
      </dgm:t>
    </dgm:pt>
    <dgm:pt modelId="{6109FA17-F5DC-453B-B6AE-8BD5F29D6B6E}" type="sibTrans" cxnId="{EB512C9C-3ABE-4287-B3AA-16E20B2FDE32}">
      <dgm:prSet/>
      <dgm:spPr/>
      <dgm:t>
        <a:bodyPr/>
        <a:lstStyle/>
        <a:p>
          <a:endParaRPr lang="ru-RU"/>
        </a:p>
      </dgm:t>
    </dgm:pt>
    <dgm:pt modelId="{F473B637-72BB-406F-9E70-7B06A72732D0}">
      <dgm:prSet/>
      <dgm:spPr/>
      <dgm:t>
        <a:bodyPr/>
        <a:lstStyle/>
        <a:p>
          <a:pPr rtl="0"/>
          <a:r>
            <a:rPr lang="uk-UA" b="1" dirty="0"/>
            <a:t>Гра </a:t>
          </a:r>
          <a:r>
            <a:rPr lang="uk-UA" b="1" dirty="0" err="1"/>
            <a:t>“Допоможи</a:t>
          </a:r>
          <a:r>
            <a:rPr lang="uk-UA" b="1" dirty="0"/>
            <a:t> </a:t>
          </a:r>
          <a:r>
            <a:rPr lang="uk-UA" b="1" dirty="0" err="1"/>
            <a:t>учню”</a:t>
          </a:r>
          <a:r>
            <a:rPr lang="uk-UA" b="1" dirty="0"/>
            <a:t>( учень описує місцезнаходження об</a:t>
          </a:r>
          <a:r>
            <a:rPr lang="en-US" b="1" dirty="0"/>
            <a:t>’</a:t>
          </a:r>
          <a:r>
            <a:rPr lang="uk-UA" b="1" dirty="0" err="1"/>
            <a:t>єкта</a:t>
          </a:r>
          <a:r>
            <a:rPr lang="uk-UA" b="1" dirty="0"/>
            <a:t>, а вчитель розшукує)</a:t>
          </a:r>
          <a:endParaRPr lang="ru-RU" dirty="0"/>
        </a:p>
      </dgm:t>
    </dgm:pt>
    <dgm:pt modelId="{ED0934D5-8D4A-4E40-AA32-108D629720B5}" type="parTrans" cxnId="{CE915D2D-1423-472E-9A56-A0BD315AC4B5}">
      <dgm:prSet/>
      <dgm:spPr/>
      <dgm:t>
        <a:bodyPr/>
        <a:lstStyle/>
        <a:p>
          <a:endParaRPr lang="ru-RU"/>
        </a:p>
      </dgm:t>
    </dgm:pt>
    <dgm:pt modelId="{535DEE87-11BB-44C4-8A11-3EDAAA3EF6EE}" type="sibTrans" cxnId="{CE915D2D-1423-472E-9A56-A0BD315AC4B5}">
      <dgm:prSet/>
      <dgm:spPr/>
      <dgm:t>
        <a:bodyPr/>
        <a:lstStyle/>
        <a:p>
          <a:endParaRPr lang="ru-RU"/>
        </a:p>
      </dgm:t>
    </dgm:pt>
    <dgm:pt modelId="{721D82B5-E9FC-4A5D-BDD7-83B72D053D79}" type="pres">
      <dgm:prSet presAssocID="{3B1F9508-F64C-4048-9340-430593E727D5}" presName="linear" presStyleCnt="0">
        <dgm:presLayoutVars>
          <dgm:animLvl val="lvl"/>
          <dgm:resizeHandles val="exact"/>
        </dgm:presLayoutVars>
      </dgm:prSet>
      <dgm:spPr/>
    </dgm:pt>
    <dgm:pt modelId="{3100621D-6046-4D16-ADFD-8349102368F6}" type="pres">
      <dgm:prSet presAssocID="{BACE5E9C-2CD6-4556-988D-A41C420E9C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0C4587-3617-4016-9C42-8DA6050B7D9C}" type="pres">
      <dgm:prSet presAssocID="{6109FA17-F5DC-453B-B6AE-8BD5F29D6B6E}" presName="spacer" presStyleCnt="0"/>
      <dgm:spPr/>
    </dgm:pt>
    <dgm:pt modelId="{E52D8A60-CBCC-489E-B6C4-6C4EF7408DAB}" type="pres">
      <dgm:prSet presAssocID="{F473B637-72BB-406F-9E70-7B06A72732D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A41601-46AB-494B-A2F0-2A02CC61C3C9}" type="presOf" srcId="{F473B637-72BB-406F-9E70-7B06A72732D0}" destId="{E52D8A60-CBCC-489E-B6C4-6C4EF7408DAB}" srcOrd="0" destOrd="0" presId="urn:microsoft.com/office/officeart/2005/8/layout/vList2"/>
    <dgm:cxn modelId="{CE915D2D-1423-472E-9A56-A0BD315AC4B5}" srcId="{3B1F9508-F64C-4048-9340-430593E727D5}" destId="{F473B637-72BB-406F-9E70-7B06A72732D0}" srcOrd="1" destOrd="0" parTransId="{ED0934D5-8D4A-4E40-AA32-108D629720B5}" sibTransId="{535DEE87-11BB-44C4-8A11-3EDAAA3EF6EE}"/>
    <dgm:cxn modelId="{0DC09770-856A-455F-9278-C1EFFC760802}" type="presOf" srcId="{3B1F9508-F64C-4048-9340-430593E727D5}" destId="{721D82B5-E9FC-4A5D-BDD7-83B72D053D79}" srcOrd="0" destOrd="0" presId="urn:microsoft.com/office/officeart/2005/8/layout/vList2"/>
    <dgm:cxn modelId="{EB512C9C-3ABE-4287-B3AA-16E20B2FDE32}" srcId="{3B1F9508-F64C-4048-9340-430593E727D5}" destId="{BACE5E9C-2CD6-4556-988D-A41C420E9C86}" srcOrd="0" destOrd="0" parTransId="{1B7BB516-60ED-41C6-A58C-6FB208B4712C}" sibTransId="{6109FA17-F5DC-453B-B6AE-8BD5F29D6B6E}"/>
    <dgm:cxn modelId="{96C6BAF7-724C-43E1-B797-BFB6610B6D15}" type="presOf" srcId="{BACE5E9C-2CD6-4556-988D-A41C420E9C86}" destId="{3100621D-6046-4D16-ADFD-8349102368F6}" srcOrd="0" destOrd="0" presId="urn:microsoft.com/office/officeart/2005/8/layout/vList2"/>
    <dgm:cxn modelId="{5AEB805C-859B-42C9-8607-7D9DD4431B73}" type="presParOf" srcId="{721D82B5-E9FC-4A5D-BDD7-83B72D053D79}" destId="{3100621D-6046-4D16-ADFD-8349102368F6}" srcOrd="0" destOrd="0" presId="urn:microsoft.com/office/officeart/2005/8/layout/vList2"/>
    <dgm:cxn modelId="{97468B27-3BCD-417C-821F-E65E863795B7}" type="presParOf" srcId="{721D82B5-E9FC-4A5D-BDD7-83B72D053D79}" destId="{440C4587-3617-4016-9C42-8DA6050B7D9C}" srcOrd="1" destOrd="0" presId="urn:microsoft.com/office/officeart/2005/8/layout/vList2"/>
    <dgm:cxn modelId="{8015BB4C-7789-4561-9616-5808679BAC9A}" type="presParOf" srcId="{721D82B5-E9FC-4A5D-BDD7-83B72D053D79}" destId="{E52D8A60-CBCC-489E-B6C4-6C4EF7408DA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775E47-54C6-44C5-BCB9-3FA5E0132D3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35F5BAA-254A-46BC-AAA1-346368A3ED73}">
      <dgm:prSet custT="1"/>
      <dgm:spPr/>
      <dgm:t>
        <a:bodyPr/>
        <a:lstStyle/>
        <a:p>
          <a:pPr algn="ctr" rtl="0"/>
          <a:r>
            <a:rPr lang="uk-UA" sz="3200" b="1" dirty="0"/>
            <a:t>ТВОРЧЕСКИЕ ЗАДАНИЯ</a:t>
          </a:r>
          <a:endParaRPr lang="ru-RU" sz="3200" dirty="0"/>
        </a:p>
      </dgm:t>
    </dgm:pt>
    <dgm:pt modelId="{1C71C6F5-865E-41CD-B52D-200CEA840AF7}" type="parTrans" cxnId="{01C81C91-9431-4D9B-B003-3B299E8D96DA}">
      <dgm:prSet/>
      <dgm:spPr/>
      <dgm:t>
        <a:bodyPr/>
        <a:lstStyle/>
        <a:p>
          <a:endParaRPr lang="ru-RU"/>
        </a:p>
      </dgm:t>
    </dgm:pt>
    <dgm:pt modelId="{130D5365-AA71-4371-A04E-E7C70D2CE9B1}" type="sibTrans" cxnId="{01C81C91-9431-4D9B-B003-3B299E8D96DA}">
      <dgm:prSet/>
      <dgm:spPr/>
      <dgm:t>
        <a:bodyPr/>
        <a:lstStyle/>
        <a:p>
          <a:endParaRPr lang="ru-RU"/>
        </a:p>
      </dgm:t>
    </dgm:pt>
    <dgm:pt modelId="{1139B2C6-CBBF-415A-B5D3-A70ED7E5E247}">
      <dgm:prSet custT="1"/>
      <dgm:spPr/>
      <dgm:t>
        <a:bodyPr/>
        <a:lstStyle/>
        <a:p>
          <a:pPr rtl="0"/>
          <a:endParaRPr lang="uk-UA" sz="2000" b="1" dirty="0"/>
        </a:p>
      </dgm:t>
    </dgm:pt>
    <dgm:pt modelId="{BE3EB9CD-0257-4964-B0ED-CCE7F0AD21D3}" type="parTrans" cxnId="{A1FF3ADD-296D-4292-9BE1-D802C5DF1299}">
      <dgm:prSet/>
      <dgm:spPr/>
      <dgm:t>
        <a:bodyPr/>
        <a:lstStyle/>
        <a:p>
          <a:endParaRPr lang="ru-RU"/>
        </a:p>
      </dgm:t>
    </dgm:pt>
    <dgm:pt modelId="{F267CDE3-6A4F-44B9-BCAF-D416BEE71465}" type="sibTrans" cxnId="{A1FF3ADD-296D-4292-9BE1-D802C5DF1299}">
      <dgm:prSet/>
      <dgm:spPr/>
      <dgm:t>
        <a:bodyPr/>
        <a:lstStyle/>
        <a:p>
          <a:endParaRPr lang="ru-RU"/>
        </a:p>
      </dgm:t>
    </dgm:pt>
    <dgm:pt modelId="{35AFE719-3701-4175-8830-9C4744BC39D1}">
      <dgm:prSet custT="1"/>
      <dgm:spPr/>
      <dgm:t>
        <a:bodyPr/>
        <a:lstStyle/>
        <a:p>
          <a:pPr rtl="0"/>
          <a:r>
            <a:rPr lang="uk-UA" sz="2000" b="1" dirty="0"/>
            <a:t>Найти </a:t>
          </a:r>
          <a:r>
            <a:rPr lang="uk-UA" sz="2000" b="1" dirty="0" err="1"/>
            <a:t>информацию</a:t>
          </a:r>
          <a:r>
            <a:rPr lang="uk-UA" sz="2000" b="1" dirty="0"/>
            <a:t> в </a:t>
          </a:r>
          <a:r>
            <a:rPr lang="uk-UA" sz="2000" b="1" dirty="0" err="1"/>
            <a:t>литературе</a:t>
          </a:r>
          <a:r>
            <a:rPr lang="uk-UA" sz="2000" b="1" dirty="0"/>
            <a:t> и </a:t>
          </a:r>
          <a:r>
            <a:rPr lang="uk-UA" sz="2000" b="1" dirty="0" err="1"/>
            <a:t>показать</a:t>
          </a:r>
          <a:r>
            <a:rPr lang="uk-UA" sz="2000" b="1" dirty="0"/>
            <a:t> на </a:t>
          </a:r>
          <a:r>
            <a:rPr lang="uk-UA" sz="2000" b="1" dirty="0" err="1"/>
            <a:t>карте</a:t>
          </a:r>
          <a:r>
            <a:rPr lang="uk-UA" sz="2000" b="1" dirty="0"/>
            <a:t>.</a:t>
          </a:r>
          <a:endParaRPr lang="ru-RU" sz="2000" dirty="0"/>
        </a:p>
      </dgm:t>
    </dgm:pt>
    <dgm:pt modelId="{48EA297E-B443-4F1C-BEFE-E64CA68750FD}" type="parTrans" cxnId="{0801195E-B186-477F-9C50-A53BAFEC650A}">
      <dgm:prSet/>
      <dgm:spPr/>
      <dgm:t>
        <a:bodyPr/>
        <a:lstStyle/>
        <a:p>
          <a:endParaRPr lang="ru-RU"/>
        </a:p>
      </dgm:t>
    </dgm:pt>
    <dgm:pt modelId="{681D69A6-2506-4C80-928D-7DA80D239DAF}" type="sibTrans" cxnId="{0801195E-B186-477F-9C50-A53BAFEC650A}">
      <dgm:prSet/>
      <dgm:spPr/>
      <dgm:t>
        <a:bodyPr/>
        <a:lstStyle/>
        <a:p>
          <a:endParaRPr lang="ru-RU"/>
        </a:p>
      </dgm:t>
    </dgm:pt>
    <dgm:pt modelId="{41AC2642-47E8-4BD4-BCE9-59FE803E91CD}">
      <dgm:prSet custT="1"/>
      <dgm:spPr/>
      <dgm:t>
        <a:bodyPr/>
        <a:lstStyle/>
        <a:p>
          <a:pPr rtl="0"/>
          <a:r>
            <a:rPr lang="uk-UA" sz="2000" b="1" dirty="0" err="1"/>
            <a:t>Сравнить</a:t>
          </a:r>
          <a:r>
            <a:rPr lang="uk-UA" sz="2000" b="1" dirty="0"/>
            <a:t> </a:t>
          </a:r>
          <a:r>
            <a:rPr lang="uk-UA" sz="2000" b="1" dirty="0" err="1"/>
            <a:t>границы</a:t>
          </a:r>
          <a:r>
            <a:rPr lang="uk-UA" sz="2000" b="1" dirty="0"/>
            <a:t> </a:t>
          </a:r>
          <a:r>
            <a:rPr lang="uk-UA" sz="2000" b="1" dirty="0" err="1"/>
            <a:t>государства</a:t>
          </a:r>
          <a:r>
            <a:rPr lang="uk-UA" sz="2000" b="1" dirty="0"/>
            <a:t> в </a:t>
          </a:r>
          <a:r>
            <a:rPr lang="uk-UA" sz="2000" b="1" dirty="0" err="1"/>
            <a:t>разные</a:t>
          </a:r>
          <a:r>
            <a:rPr lang="uk-UA" sz="2000" b="1" dirty="0"/>
            <a:t> </a:t>
          </a:r>
          <a:r>
            <a:rPr lang="uk-UA" sz="2000" b="1" dirty="0" err="1"/>
            <a:t>исторические</a:t>
          </a:r>
          <a:r>
            <a:rPr lang="uk-UA" sz="2000" b="1" dirty="0"/>
            <a:t> рамки.</a:t>
          </a:r>
          <a:endParaRPr lang="ru-RU" sz="2000" dirty="0"/>
        </a:p>
      </dgm:t>
    </dgm:pt>
    <dgm:pt modelId="{A69DD6E6-6DB7-44D6-90E0-9AB7BCA8B2CF}" type="parTrans" cxnId="{87D14233-40FE-478D-BD99-2039019D516B}">
      <dgm:prSet/>
      <dgm:spPr/>
      <dgm:t>
        <a:bodyPr/>
        <a:lstStyle/>
        <a:p>
          <a:endParaRPr lang="ru-RU"/>
        </a:p>
      </dgm:t>
    </dgm:pt>
    <dgm:pt modelId="{75B89AB0-4C3C-4745-B446-71FD1C0714FB}" type="sibTrans" cxnId="{87D14233-40FE-478D-BD99-2039019D516B}">
      <dgm:prSet/>
      <dgm:spPr/>
      <dgm:t>
        <a:bodyPr/>
        <a:lstStyle/>
        <a:p>
          <a:endParaRPr lang="ru-RU"/>
        </a:p>
      </dgm:t>
    </dgm:pt>
    <dgm:pt modelId="{BDABE808-C823-48DB-862F-D45095CC4AE1}">
      <dgm:prSet custT="1"/>
      <dgm:spPr/>
      <dgm:t>
        <a:bodyPr/>
        <a:lstStyle/>
        <a:p>
          <a:pPr rtl="0"/>
          <a:r>
            <a:rPr lang="uk-UA" sz="2000" b="1" dirty="0" err="1"/>
            <a:t>Ответить</a:t>
          </a:r>
          <a:r>
            <a:rPr lang="uk-UA" sz="2000" b="1" dirty="0"/>
            <a:t> на </a:t>
          </a:r>
          <a:r>
            <a:rPr lang="uk-UA" sz="2000" b="1" dirty="0" err="1"/>
            <a:t>проблемный</a:t>
          </a:r>
          <a:r>
            <a:rPr lang="uk-UA" sz="2000" b="1" dirty="0"/>
            <a:t> </a:t>
          </a:r>
          <a:r>
            <a:rPr lang="uk-UA" sz="2000" b="1" dirty="0" err="1"/>
            <a:t>вопрос</a:t>
          </a:r>
          <a:r>
            <a:rPr lang="uk-UA" sz="2000" b="1" dirty="0"/>
            <a:t>: </a:t>
          </a:r>
          <a:r>
            <a:rPr lang="uk-UA" sz="2000" b="1" dirty="0" err="1"/>
            <a:t>какой</a:t>
          </a:r>
          <a:r>
            <a:rPr lang="uk-UA" sz="2000" b="1" dirty="0"/>
            <a:t> </a:t>
          </a:r>
          <a:r>
            <a:rPr lang="uk-UA" sz="2000" b="1" dirty="0" err="1"/>
            <a:t>процесс</a:t>
          </a:r>
          <a:r>
            <a:rPr lang="uk-UA" sz="2000" b="1" dirty="0"/>
            <a:t> </a:t>
          </a:r>
          <a:r>
            <a:rPr lang="uk-UA" sz="2000" b="1" dirty="0" err="1"/>
            <a:t>изображен</a:t>
          </a:r>
          <a:r>
            <a:rPr lang="uk-UA" sz="2000" b="1" dirty="0"/>
            <a:t> на </a:t>
          </a:r>
          <a:r>
            <a:rPr lang="uk-UA" sz="2000" b="1" dirty="0" err="1"/>
            <a:t>карте</a:t>
          </a:r>
          <a:r>
            <a:rPr lang="uk-UA" sz="2000" b="1" dirty="0"/>
            <a:t>.</a:t>
          </a:r>
          <a:endParaRPr lang="ru-RU" sz="2000" dirty="0"/>
        </a:p>
      </dgm:t>
    </dgm:pt>
    <dgm:pt modelId="{7EA2FB55-E1FA-43E7-A24A-A4B3F4685CE1}" type="parTrans" cxnId="{12D6BE99-3BDD-49D2-994F-38D56AA7F509}">
      <dgm:prSet/>
      <dgm:spPr/>
      <dgm:t>
        <a:bodyPr/>
        <a:lstStyle/>
        <a:p>
          <a:endParaRPr lang="ru-RU"/>
        </a:p>
      </dgm:t>
    </dgm:pt>
    <dgm:pt modelId="{2DF1CE95-EF8F-4B9F-A0BE-9CFDAE200BCB}" type="sibTrans" cxnId="{12D6BE99-3BDD-49D2-994F-38D56AA7F509}">
      <dgm:prSet/>
      <dgm:spPr/>
      <dgm:t>
        <a:bodyPr/>
        <a:lstStyle/>
        <a:p>
          <a:endParaRPr lang="ru-RU"/>
        </a:p>
      </dgm:t>
    </dgm:pt>
    <dgm:pt modelId="{63F1CE8C-9605-45FD-9033-D0A393EEB54B}">
      <dgm:prSet custT="1"/>
      <dgm:spPr/>
      <dgm:t>
        <a:bodyPr/>
        <a:lstStyle/>
        <a:p>
          <a:pPr rtl="0"/>
          <a:r>
            <a:rPr lang="uk-UA" sz="2000" b="1" dirty="0" err="1"/>
            <a:t>Создать</a:t>
          </a:r>
          <a:r>
            <a:rPr lang="uk-UA" sz="2000" b="1" dirty="0"/>
            <a:t> </a:t>
          </a:r>
          <a:r>
            <a:rPr lang="uk-UA" sz="2000" b="1" dirty="0" err="1"/>
            <a:t>схенму</a:t>
          </a:r>
          <a:r>
            <a:rPr lang="uk-UA" sz="2000" b="1" dirty="0"/>
            <a:t> </a:t>
          </a:r>
          <a:r>
            <a:rPr lang="uk-UA" sz="2000" b="1" dirty="0" err="1"/>
            <a:t>битвы</a:t>
          </a:r>
          <a:r>
            <a:rPr lang="uk-UA" sz="2000" b="1" dirty="0"/>
            <a:t> по </a:t>
          </a:r>
          <a:r>
            <a:rPr lang="uk-UA" sz="2000" b="1" dirty="0" err="1"/>
            <a:t>описанию</a:t>
          </a:r>
          <a:r>
            <a:rPr lang="uk-UA" sz="2000" b="1" dirty="0"/>
            <a:t>.</a:t>
          </a:r>
          <a:endParaRPr lang="ru-RU" sz="2000" dirty="0"/>
        </a:p>
      </dgm:t>
    </dgm:pt>
    <dgm:pt modelId="{0E1548F8-3243-4462-A01C-7852734605E3}" type="parTrans" cxnId="{EEFB232E-C2DB-4930-8589-340CA2D464CF}">
      <dgm:prSet/>
      <dgm:spPr/>
      <dgm:t>
        <a:bodyPr/>
        <a:lstStyle/>
        <a:p>
          <a:endParaRPr lang="ru-RU"/>
        </a:p>
      </dgm:t>
    </dgm:pt>
    <dgm:pt modelId="{0DF36853-ABB7-4975-9097-F1BA822F81F9}" type="sibTrans" cxnId="{EEFB232E-C2DB-4930-8589-340CA2D464CF}">
      <dgm:prSet/>
      <dgm:spPr/>
      <dgm:t>
        <a:bodyPr/>
        <a:lstStyle/>
        <a:p>
          <a:endParaRPr lang="ru-RU"/>
        </a:p>
      </dgm:t>
    </dgm:pt>
    <dgm:pt modelId="{2B53BE9D-3D93-4DAD-BDF7-769498D50FDD}">
      <dgm:prSet custT="1"/>
      <dgm:spPr/>
      <dgm:t>
        <a:bodyPr/>
        <a:lstStyle/>
        <a:p>
          <a:pPr rtl="0"/>
          <a:r>
            <a:rPr lang="uk-UA" sz="2000" b="1" dirty="0" err="1"/>
            <a:t>Самостоятельная</a:t>
          </a:r>
          <a:r>
            <a:rPr lang="uk-UA" sz="2000" b="1" dirty="0"/>
            <a:t> </a:t>
          </a:r>
          <a:r>
            <a:rPr lang="uk-UA" sz="2000" b="1" dirty="0" err="1"/>
            <a:t>работа</a:t>
          </a:r>
          <a:r>
            <a:rPr lang="uk-UA" sz="2000" b="1" dirty="0"/>
            <a:t> на к/</a:t>
          </a:r>
          <a:r>
            <a:rPr lang="uk-UA" sz="2000" b="1" dirty="0" err="1"/>
            <a:t>карте</a:t>
          </a:r>
          <a:r>
            <a:rPr lang="uk-UA" sz="2000" b="1" dirty="0"/>
            <a:t> во </a:t>
          </a:r>
          <a:r>
            <a:rPr lang="uk-UA" sz="2000" b="1" dirty="0" err="1"/>
            <a:t>время</a:t>
          </a:r>
          <a:r>
            <a:rPr lang="uk-UA" sz="2000" b="1" dirty="0"/>
            <a:t> </a:t>
          </a:r>
          <a:r>
            <a:rPr lang="uk-UA" sz="2000" b="1" dirty="0" err="1"/>
            <a:t>закрепления</a:t>
          </a:r>
          <a:endParaRPr lang="ru-RU" sz="2000" b="1" dirty="0"/>
        </a:p>
      </dgm:t>
    </dgm:pt>
    <dgm:pt modelId="{C7B2903F-9A5F-4F21-A941-B6E633DC48F8}" type="parTrans" cxnId="{9A6E7F67-8CC8-46E1-97E2-5F89C518379E}">
      <dgm:prSet/>
      <dgm:spPr/>
      <dgm:t>
        <a:bodyPr/>
        <a:lstStyle/>
        <a:p>
          <a:endParaRPr lang="ru-RU"/>
        </a:p>
      </dgm:t>
    </dgm:pt>
    <dgm:pt modelId="{4E2BF1B3-3FA0-4171-998B-F192C6BA23CD}" type="sibTrans" cxnId="{9A6E7F67-8CC8-46E1-97E2-5F89C518379E}">
      <dgm:prSet/>
      <dgm:spPr/>
      <dgm:t>
        <a:bodyPr/>
        <a:lstStyle/>
        <a:p>
          <a:endParaRPr lang="ru-RU"/>
        </a:p>
      </dgm:t>
    </dgm:pt>
    <dgm:pt modelId="{30B244F0-3558-419D-B378-D56F1CDBD9CA}" type="pres">
      <dgm:prSet presAssocID="{4E775E47-54C6-44C5-BCB9-3FA5E0132D3E}" presName="linear" presStyleCnt="0">
        <dgm:presLayoutVars>
          <dgm:animLvl val="lvl"/>
          <dgm:resizeHandles val="exact"/>
        </dgm:presLayoutVars>
      </dgm:prSet>
      <dgm:spPr/>
    </dgm:pt>
    <dgm:pt modelId="{4B9D1CEC-9AC3-4449-81BD-607776F4789D}" type="pres">
      <dgm:prSet presAssocID="{035F5BAA-254A-46BC-AAA1-346368A3ED7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4A8CE4B-1E1E-4CFD-A938-CF9FB04E6F1B}" type="pres">
      <dgm:prSet presAssocID="{130D5365-AA71-4371-A04E-E7C70D2CE9B1}" presName="spacer" presStyleCnt="0"/>
      <dgm:spPr/>
    </dgm:pt>
    <dgm:pt modelId="{02167DAF-FD5B-43B7-AB2F-CA3869A1C7F2}" type="pres">
      <dgm:prSet presAssocID="{1139B2C6-CBBF-415A-B5D3-A70ED7E5E247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F031A3D-9ACE-4FD1-AF74-ABB05EA46946}" type="pres">
      <dgm:prSet presAssocID="{F267CDE3-6A4F-44B9-BCAF-D416BEE71465}" presName="spacer" presStyleCnt="0"/>
      <dgm:spPr/>
    </dgm:pt>
    <dgm:pt modelId="{19C13457-FB31-4500-98FF-BB89D438B190}" type="pres">
      <dgm:prSet presAssocID="{35AFE719-3701-4175-8830-9C4744BC39D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D6DA440-AEBC-43DC-8AA1-D0C9DE6626F1}" type="pres">
      <dgm:prSet presAssocID="{681D69A6-2506-4C80-928D-7DA80D239DAF}" presName="spacer" presStyleCnt="0"/>
      <dgm:spPr/>
    </dgm:pt>
    <dgm:pt modelId="{39EF7D8F-D7D1-498F-B5F9-4A3985C94CB1}" type="pres">
      <dgm:prSet presAssocID="{41AC2642-47E8-4BD4-BCE9-59FE803E91CD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19114B8-93FF-4DD1-83FD-B721D3419B20}" type="pres">
      <dgm:prSet presAssocID="{75B89AB0-4C3C-4745-B446-71FD1C0714FB}" presName="spacer" presStyleCnt="0"/>
      <dgm:spPr/>
    </dgm:pt>
    <dgm:pt modelId="{2D3CC884-2E31-4DAF-B31A-63345F976160}" type="pres">
      <dgm:prSet presAssocID="{BDABE808-C823-48DB-862F-D45095CC4AE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F260A85-A1A1-4617-8A33-1C9B92471E43}" type="pres">
      <dgm:prSet presAssocID="{2DF1CE95-EF8F-4B9F-A0BE-9CFDAE200BCB}" presName="spacer" presStyleCnt="0"/>
      <dgm:spPr/>
    </dgm:pt>
    <dgm:pt modelId="{FFE99308-0BBE-466A-B66C-E2F4D9E7D027}" type="pres">
      <dgm:prSet presAssocID="{63F1CE8C-9605-45FD-9033-D0A393EEB54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242BB57-3C5E-4B62-BF63-023E3B0AA753}" type="pres">
      <dgm:prSet presAssocID="{0DF36853-ABB7-4975-9097-F1BA822F81F9}" presName="spacer" presStyleCnt="0"/>
      <dgm:spPr/>
    </dgm:pt>
    <dgm:pt modelId="{B225696A-0EE1-48AA-8BDA-590E10318CC6}" type="pres">
      <dgm:prSet presAssocID="{2B53BE9D-3D93-4DAD-BDF7-769498D50FD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FE1290F-7CD1-4D33-A6E5-CFAA88BAA264}" type="presOf" srcId="{4E775E47-54C6-44C5-BCB9-3FA5E0132D3E}" destId="{30B244F0-3558-419D-B378-D56F1CDBD9CA}" srcOrd="0" destOrd="0" presId="urn:microsoft.com/office/officeart/2005/8/layout/vList2"/>
    <dgm:cxn modelId="{0E7B0821-0D6A-4C73-B004-7D7DFA4243F6}" type="presOf" srcId="{035F5BAA-254A-46BC-AAA1-346368A3ED73}" destId="{4B9D1CEC-9AC3-4449-81BD-607776F4789D}" srcOrd="0" destOrd="0" presId="urn:microsoft.com/office/officeart/2005/8/layout/vList2"/>
    <dgm:cxn modelId="{EEFB232E-C2DB-4930-8589-340CA2D464CF}" srcId="{4E775E47-54C6-44C5-BCB9-3FA5E0132D3E}" destId="{63F1CE8C-9605-45FD-9033-D0A393EEB54B}" srcOrd="5" destOrd="0" parTransId="{0E1548F8-3243-4462-A01C-7852734605E3}" sibTransId="{0DF36853-ABB7-4975-9097-F1BA822F81F9}"/>
    <dgm:cxn modelId="{87D14233-40FE-478D-BD99-2039019D516B}" srcId="{4E775E47-54C6-44C5-BCB9-3FA5E0132D3E}" destId="{41AC2642-47E8-4BD4-BCE9-59FE803E91CD}" srcOrd="3" destOrd="0" parTransId="{A69DD6E6-6DB7-44D6-90E0-9AB7BCA8B2CF}" sibTransId="{75B89AB0-4C3C-4745-B446-71FD1C0714FB}"/>
    <dgm:cxn modelId="{14060D3F-B00E-4029-B704-F969784FADB5}" type="presOf" srcId="{35AFE719-3701-4175-8830-9C4744BC39D1}" destId="{19C13457-FB31-4500-98FF-BB89D438B190}" srcOrd="0" destOrd="0" presId="urn:microsoft.com/office/officeart/2005/8/layout/vList2"/>
    <dgm:cxn modelId="{0801195E-B186-477F-9C50-A53BAFEC650A}" srcId="{4E775E47-54C6-44C5-BCB9-3FA5E0132D3E}" destId="{35AFE719-3701-4175-8830-9C4744BC39D1}" srcOrd="2" destOrd="0" parTransId="{48EA297E-B443-4F1C-BEFE-E64CA68750FD}" sibTransId="{681D69A6-2506-4C80-928D-7DA80D239DAF}"/>
    <dgm:cxn modelId="{97DBB360-B50B-4DCE-84FC-3BBFF91C79C9}" type="presOf" srcId="{2B53BE9D-3D93-4DAD-BDF7-769498D50FDD}" destId="{B225696A-0EE1-48AA-8BDA-590E10318CC6}" srcOrd="0" destOrd="0" presId="urn:microsoft.com/office/officeart/2005/8/layout/vList2"/>
    <dgm:cxn modelId="{9A6E7F67-8CC8-46E1-97E2-5F89C518379E}" srcId="{4E775E47-54C6-44C5-BCB9-3FA5E0132D3E}" destId="{2B53BE9D-3D93-4DAD-BDF7-769498D50FDD}" srcOrd="6" destOrd="0" parTransId="{C7B2903F-9A5F-4F21-A941-B6E633DC48F8}" sibTransId="{4E2BF1B3-3FA0-4171-998B-F192C6BA23CD}"/>
    <dgm:cxn modelId="{62FA454B-8FAF-49B8-890F-04D92D9F365F}" type="presOf" srcId="{63F1CE8C-9605-45FD-9033-D0A393EEB54B}" destId="{FFE99308-0BBE-466A-B66C-E2F4D9E7D027}" srcOrd="0" destOrd="0" presId="urn:microsoft.com/office/officeart/2005/8/layout/vList2"/>
    <dgm:cxn modelId="{0A987C53-580E-4BCB-9263-35051A5CF0EA}" type="presOf" srcId="{BDABE808-C823-48DB-862F-D45095CC4AE1}" destId="{2D3CC884-2E31-4DAF-B31A-63345F976160}" srcOrd="0" destOrd="0" presId="urn:microsoft.com/office/officeart/2005/8/layout/vList2"/>
    <dgm:cxn modelId="{01C81C91-9431-4D9B-B003-3B299E8D96DA}" srcId="{4E775E47-54C6-44C5-BCB9-3FA5E0132D3E}" destId="{035F5BAA-254A-46BC-AAA1-346368A3ED73}" srcOrd="0" destOrd="0" parTransId="{1C71C6F5-865E-41CD-B52D-200CEA840AF7}" sibTransId="{130D5365-AA71-4371-A04E-E7C70D2CE9B1}"/>
    <dgm:cxn modelId="{12D6BE99-3BDD-49D2-994F-38D56AA7F509}" srcId="{4E775E47-54C6-44C5-BCB9-3FA5E0132D3E}" destId="{BDABE808-C823-48DB-862F-D45095CC4AE1}" srcOrd="4" destOrd="0" parTransId="{7EA2FB55-E1FA-43E7-A24A-A4B3F4685CE1}" sibTransId="{2DF1CE95-EF8F-4B9F-A0BE-9CFDAE200BCB}"/>
    <dgm:cxn modelId="{A98172A7-0C60-4D35-8646-EE5C0745BBFA}" type="presOf" srcId="{41AC2642-47E8-4BD4-BCE9-59FE803E91CD}" destId="{39EF7D8F-D7D1-498F-B5F9-4A3985C94CB1}" srcOrd="0" destOrd="0" presId="urn:microsoft.com/office/officeart/2005/8/layout/vList2"/>
    <dgm:cxn modelId="{94D50FB4-9DFD-4987-8592-0480F97444FC}" type="presOf" srcId="{1139B2C6-CBBF-415A-B5D3-A70ED7E5E247}" destId="{02167DAF-FD5B-43B7-AB2F-CA3869A1C7F2}" srcOrd="0" destOrd="0" presId="urn:microsoft.com/office/officeart/2005/8/layout/vList2"/>
    <dgm:cxn modelId="{A1FF3ADD-296D-4292-9BE1-D802C5DF1299}" srcId="{4E775E47-54C6-44C5-BCB9-3FA5E0132D3E}" destId="{1139B2C6-CBBF-415A-B5D3-A70ED7E5E247}" srcOrd="1" destOrd="0" parTransId="{BE3EB9CD-0257-4964-B0ED-CCE7F0AD21D3}" sibTransId="{F267CDE3-6A4F-44B9-BCAF-D416BEE71465}"/>
    <dgm:cxn modelId="{9E22DC8B-6A10-4FC9-B8B1-BF118CA33C79}" type="presParOf" srcId="{30B244F0-3558-419D-B378-D56F1CDBD9CA}" destId="{4B9D1CEC-9AC3-4449-81BD-607776F4789D}" srcOrd="0" destOrd="0" presId="urn:microsoft.com/office/officeart/2005/8/layout/vList2"/>
    <dgm:cxn modelId="{CB66F018-AE42-4677-A099-567245E64B66}" type="presParOf" srcId="{30B244F0-3558-419D-B378-D56F1CDBD9CA}" destId="{44A8CE4B-1E1E-4CFD-A938-CF9FB04E6F1B}" srcOrd="1" destOrd="0" presId="urn:microsoft.com/office/officeart/2005/8/layout/vList2"/>
    <dgm:cxn modelId="{5161E377-3D62-4D7C-9C3A-A91FB07D7212}" type="presParOf" srcId="{30B244F0-3558-419D-B378-D56F1CDBD9CA}" destId="{02167DAF-FD5B-43B7-AB2F-CA3869A1C7F2}" srcOrd="2" destOrd="0" presId="urn:microsoft.com/office/officeart/2005/8/layout/vList2"/>
    <dgm:cxn modelId="{D31B2BD8-D9E9-4035-925F-9D6738F48C25}" type="presParOf" srcId="{30B244F0-3558-419D-B378-D56F1CDBD9CA}" destId="{7F031A3D-9ACE-4FD1-AF74-ABB05EA46946}" srcOrd="3" destOrd="0" presId="urn:microsoft.com/office/officeart/2005/8/layout/vList2"/>
    <dgm:cxn modelId="{C00F4363-9824-4FF7-A0A5-AA7AF66E12B4}" type="presParOf" srcId="{30B244F0-3558-419D-B378-D56F1CDBD9CA}" destId="{19C13457-FB31-4500-98FF-BB89D438B190}" srcOrd="4" destOrd="0" presId="urn:microsoft.com/office/officeart/2005/8/layout/vList2"/>
    <dgm:cxn modelId="{696568BB-5479-4C64-B3BD-35219C6A3267}" type="presParOf" srcId="{30B244F0-3558-419D-B378-D56F1CDBD9CA}" destId="{6D6DA440-AEBC-43DC-8AA1-D0C9DE6626F1}" srcOrd="5" destOrd="0" presId="urn:microsoft.com/office/officeart/2005/8/layout/vList2"/>
    <dgm:cxn modelId="{377F239F-CA42-45C1-9C1A-B7F1879E4D6D}" type="presParOf" srcId="{30B244F0-3558-419D-B378-D56F1CDBD9CA}" destId="{39EF7D8F-D7D1-498F-B5F9-4A3985C94CB1}" srcOrd="6" destOrd="0" presId="urn:microsoft.com/office/officeart/2005/8/layout/vList2"/>
    <dgm:cxn modelId="{C6B04C14-5B70-4078-8557-E0992B3C5512}" type="presParOf" srcId="{30B244F0-3558-419D-B378-D56F1CDBD9CA}" destId="{819114B8-93FF-4DD1-83FD-B721D3419B20}" srcOrd="7" destOrd="0" presId="urn:microsoft.com/office/officeart/2005/8/layout/vList2"/>
    <dgm:cxn modelId="{2F1F42BE-413B-4B0B-B9FB-BC007982ABFE}" type="presParOf" srcId="{30B244F0-3558-419D-B378-D56F1CDBD9CA}" destId="{2D3CC884-2E31-4DAF-B31A-63345F976160}" srcOrd="8" destOrd="0" presId="urn:microsoft.com/office/officeart/2005/8/layout/vList2"/>
    <dgm:cxn modelId="{FD24CF5D-0A30-4362-BB04-03E4A5EEED9A}" type="presParOf" srcId="{30B244F0-3558-419D-B378-D56F1CDBD9CA}" destId="{4F260A85-A1A1-4617-8A33-1C9B92471E43}" srcOrd="9" destOrd="0" presId="urn:microsoft.com/office/officeart/2005/8/layout/vList2"/>
    <dgm:cxn modelId="{454FF5FA-33BE-41D2-990C-940B92E39062}" type="presParOf" srcId="{30B244F0-3558-419D-B378-D56F1CDBD9CA}" destId="{FFE99308-0BBE-466A-B66C-E2F4D9E7D027}" srcOrd="10" destOrd="0" presId="urn:microsoft.com/office/officeart/2005/8/layout/vList2"/>
    <dgm:cxn modelId="{7B942C70-5ED9-497B-953D-06BF8A07FEC4}" type="presParOf" srcId="{30B244F0-3558-419D-B378-D56F1CDBD9CA}" destId="{4242BB57-3C5E-4B62-BF63-023E3B0AA753}" srcOrd="11" destOrd="0" presId="urn:microsoft.com/office/officeart/2005/8/layout/vList2"/>
    <dgm:cxn modelId="{2FADF394-CF5E-4A88-A03A-D77D0C1DD1F6}" type="presParOf" srcId="{30B244F0-3558-419D-B378-D56F1CDBD9CA}" destId="{B225696A-0EE1-48AA-8BDA-590E10318CC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63EA2C3-71ED-49BF-9C0D-1A0B6A1E727E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0610117-0D45-4730-80E4-9052E7CA1C32}">
      <dgm:prSet/>
      <dgm:spPr/>
      <dgm:t>
        <a:bodyPr/>
        <a:lstStyle/>
        <a:p>
          <a:pPr rtl="0"/>
          <a:r>
            <a:rPr lang="uk-UA" b="1" dirty="0"/>
            <a:t>“</a:t>
          </a:r>
          <a:r>
            <a:rPr lang="uk-UA" b="1" dirty="0" err="1"/>
            <a:t>Аппликация</a:t>
          </a:r>
          <a:r>
            <a:rPr lang="uk-UA" b="1" dirty="0"/>
            <a:t>” (</a:t>
          </a:r>
          <a:r>
            <a:rPr lang="uk-UA" b="1" dirty="0" err="1"/>
            <a:t>Аппликация</a:t>
          </a:r>
          <a:r>
            <a:rPr lang="uk-UA" b="1" dirty="0"/>
            <a:t> </a:t>
          </a:r>
          <a:r>
            <a:rPr lang="uk-UA" b="1" dirty="0" err="1"/>
            <a:t>территории</a:t>
          </a:r>
          <a:r>
            <a:rPr lang="uk-UA" b="1" dirty="0"/>
            <a:t> СССР при Ленине, </a:t>
          </a:r>
          <a:r>
            <a:rPr lang="uk-UA" b="1" dirty="0" err="1"/>
            <a:t>Сталине</a:t>
          </a:r>
          <a:r>
            <a:rPr lang="uk-UA" b="1" dirty="0"/>
            <a:t>, Хрущеве и т. д. </a:t>
          </a:r>
          <a:r>
            <a:rPr lang="uk-UA" b="1" dirty="0" err="1"/>
            <a:t>Сравните</a:t>
          </a:r>
          <a:r>
            <a:rPr lang="uk-UA" b="1" dirty="0"/>
            <a:t> </a:t>
          </a:r>
          <a:r>
            <a:rPr lang="uk-UA" b="1" dirty="0" err="1"/>
            <a:t>территорию</a:t>
          </a:r>
          <a:r>
            <a:rPr lang="uk-UA" b="1" dirty="0"/>
            <a:t>.</a:t>
          </a:r>
          <a:endParaRPr lang="ru-RU" dirty="0"/>
        </a:p>
      </dgm:t>
    </dgm:pt>
    <dgm:pt modelId="{38F48BD2-FDE4-46F4-81E6-C8542DDE7F32}" type="parTrans" cxnId="{BC057277-3C92-4C3A-A675-0C70ACB71C5B}">
      <dgm:prSet/>
      <dgm:spPr/>
      <dgm:t>
        <a:bodyPr/>
        <a:lstStyle/>
        <a:p>
          <a:endParaRPr lang="ru-RU"/>
        </a:p>
      </dgm:t>
    </dgm:pt>
    <dgm:pt modelId="{57A7D526-1D56-48F0-88D5-7CADFE6DB389}" type="sibTrans" cxnId="{BC057277-3C92-4C3A-A675-0C70ACB71C5B}">
      <dgm:prSet/>
      <dgm:spPr/>
      <dgm:t>
        <a:bodyPr/>
        <a:lstStyle/>
        <a:p>
          <a:endParaRPr lang="ru-RU"/>
        </a:p>
      </dgm:t>
    </dgm:pt>
    <dgm:pt modelId="{6FF54D82-776C-4E99-8BE1-F6E3CEA2ADB2}" type="pres">
      <dgm:prSet presAssocID="{D63EA2C3-71ED-49BF-9C0D-1A0B6A1E727E}" presName="linear" presStyleCnt="0">
        <dgm:presLayoutVars>
          <dgm:animLvl val="lvl"/>
          <dgm:resizeHandles val="exact"/>
        </dgm:presLayoutVars>
      </dgm:prSet>
      <dgm:spPr/>
    </dgm:pt>
    <dgm:pt modelId="{31A97E4B-6F88-4FFC-9F30-8CCF30DEF8BF}" type="pres">
      <dgm:prSet presAssocID="{C0610117-0D45-4730-80E4-9052E7CA1C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C057277-3C92-4C3A-A675-0C70ACB71C5B}" srcId="{D63EA2C3-71ED-49BF-9C0D-1A0B6A1E727E}" destId="{C0610117-0D45-4730-80E4-9052E7CA1C32}" srcOrd="0" destOrd="0" parTransId="{38F48BD2-FDE4-46F4-81E6-C8542DDE7F32}" sibTransId="{57A7D526-1D56-48F0-88D5-7CADFE6DB389}"/>
    <dgm:cxn modelId="{039F2CAD-2B12-44D9-A2BA-DBEA2CC98806}" type="presOf" srcId="{C0610117-0D45-4730-80E4-9052E7CA1C32}" destId="{31A97E4B-6F88-4FFC-9F30-8CCF30DEF8BF}" srcOrd="0" destOrd="0" presId="urn:microsoft.com/office/officeart/2005/8/layout/vList2"/>
    <dgm:cxn modelId="{FB6B8BFB-01D3-4F87-94BC-14910A50E27B}" type="presOf" srcId="{D63EA2C3-71ED-49BF-9C0D-1A0B6A1E727E}" destId="{6FF54D82-776C-4E99-8BE1-F6E3CEA2ADB2}" srcOrd="0" destOrd="0" presId="urn:microsoft.com/office/officeart/2005/8/layout/vList2"/>
    <dgm:cxn modelId="{0E0B6E08-693F-4EE2-986C-AC2F93BF2AD9}" type="presParOf" srcId="{6FF54D82-776C-4E99-8BE1-F6E3CEA2ADB2}" destId="{31A97E4B-6F88-4FFC-9F30-8CCF30DEF8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E6D92CD-81FD-47AC-A250-B39CA61F5F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279E9F-A45F-4D41-A4B7-89B435BC23B9}">
      <dgm:prSet/>
      <dgm:spPr/>
      <dgm:t>
        <a:bodyPr/>
        <a:lstStyle/>
        <a:p>
          <a:pPr rtl="0"/>
          <a:r>
            <a:rPr lang="uk-UA" b="1" dirty="0" err="1"/>
            <a:t>Игра</a:t>
          </a:r>
          <a:r>
            <a:rPr lang="uk-UA" b="1" dirty="0"/>
            <a:t> “</a:t>
          </a:r>
          <a:r>
            <a:rPr lang="uk-UA" b="1" dirty="0" err="1"/>
            <a:t>устное</a:t>
          </a:r>
          <a:r>
            <a:rPr lang="uk-UA" b="1" dirty="0"/>
            <a:t> </a:t>
          </a:r>
          <a:r>
            <a:rPr lang="uk-UA" b="1" dirty="0" err="1"/>
            <a:t>путешествие</a:t>
          </a:r>
          <a:r>
            <a:rPr lang="uk-UA" b="1" dirty="0"/>
            <a:t>” (</a:t>
          </a:r>
          <a:r>
            <a:rPr lang="uk-UA" b="1" dirty="0" err="1"/>
            <a:t>например</a:t>
          </a:r>
          <a:r>
            <a:rPr lang="uk-UA" b="1" dirty="0"/>
            <a:t>, </a:t>
          </a:r>
          <a:r>
            <a:rPr lang="uk-UA" b="1" dirty="0" err="1"/>
            <a:t>крестовые</a:t>
          </a:r>
          <a:r>
            <a:rPr lang="uk-UA" b="1" dirty="0"/>
            <a:t> </a:t>
          </a:r>
          <a:r>
            <a:rPr lang="uk-UA" b="1" dirty="0" err="1"/>
            <a:t>походы</a:t>
          </a:r>
          <a:r>
            <a:rPr lang="uk-UA" b="1" dirty="0"/>
            <a:t>: </a:t>
          </a:r>
          <a:r>
            <a:rPr lang="uk-UA" b="1" dirty="0" err="1"/>
            <a:t>расскажите</a:t>
          </a:r>
          <a:r>
            <a:rPr lang="uk-UA" b="1" dirty="0"/>
            <a:t> о том, </a:t>
          </a:r>
          <a:r>
            <a:rPr lang="uk-UA" b="1" dirty="0" err="1"/>
            <a:t>что</a:t>
          </a:r>
          <a:r>
            <a:rPr lang="uk-UA" b="1" dirty="0"/>
            <a:t> </a:t>
          </a:r>
          <a:r>
            <a:rPr lang="uk-UA" b="1" dirty="0" err="1"/>
            <a:t>видели</a:t>
          </a:r>
          <a:r>
            <a:rPr lang="uk-UA" b="1" dirty="0"/>
            <a:t> по дороге: </a:t>
          </a:r>
          <a:r>
            <a:rPr lang="uk-UA" b="1" dirty="0" err="1"/>
            <a:t>быт</a:t>
          </a:r>
          <a:r>
            <a:rPr lang="uk-UA" b="1" dirty="0"/>
            <a:t> </a:t>
          </a:r>
          <a:r>
            <a:rPr lang="uk-UA" b="1" dirty="0" err="1"/>
            <a:t>населения</a:t>
          </a:r>
          <a:r>
            <a:rPr lang="uk-UA" b="1" dirty="0"/>
            <a:t>, </a:t>
          </a:r>
          <a:r>
            <a:rPr lang="uk-UA" b="1" dirty="0" err="1"/>
            <a:t>деятелей</a:t>
          </a:r>
          <a:r>
            <a:rPr lang="uk-UA" b="1" dirty="0"/>
            <a:t>)</a:t>
          </a:r>
          <a:endParaRPr lang="ru-RU" b="1" dirty="0"/>
        </a:p>
      </dgm:t>
    </dgm:pt>
    <dgm:pt modelId="{8C875ED6-F851-408E-903F-8130298C7AE5}" type="parTrans" cxnId="{3C75E381-47AA-4FB9-AA1E-B810C55DD800}">
      <dgm:prSet/>
      <dgm:spPr/>
      <dgm:t>
        <a:bodyPr/>
        <a:lstStyle/>
        <a:p>
          <a:endParaRPr lang="ru-RU"/>
        </a:p>
      </dgm:t>
    </dgm:pt>
    <dgm:pt modelId="{59AD5531-47D7-41AF-B8B3-BF968CC2344B}" type="sibTrans" cxnId="{3C75E381-47AA-4FB9-AA1E-B810C55DD800}">
      <dgm:prSet/>
      <dgm:spPr/>
      <dgm:t>
        <a:bodyPr/>
        <a:lstStyle/>
        <a:p>
          <a:endParaRPr lang="ru-RU"/>
        </a:p>
      </dgm:t>
    </dgm:pt>
    <dgm:pt modelId="{BD2EB9D2-39E1-4769-A9D4-7F2C2A7645DA}" type="pres">
      <dgm:prSet presAssocID="{DE6D92CD-81FD-47AC-A250-B39CA61F5F55}" presName="linear" presStyleCnt="0">
        <dgm:presLayoutVars>
          <dgm:animLvl val="lvl"/>
          <dgm:resizeHandles val="exact"/>
        </dgm:presLayoutVars>
      </dgm:prSet>
      <dgm:spPr/>
    </dgm:pt>
    <dgm:pt modelId="{876E4B00-CBB5-43AC-96D5-A76D7E3665E7}" type="pres">
      <dgm:prSet presAssocID="{7C279E9F-A45F-4D41-A4B7-89B435BC23B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F145179-1145-458F-A8B5-8E14A65F12E6}" type="presOf" srcId="{DE6D92CD-81FD-47AC-A250-B39CA61F5F55}" destId="{BD2EB9D2-39E1-4769-A9D4-7F2C2A7645DA}" srcOrd="0" destOrd="0" presId="urn:microsoft.com/office/officeart/2005/8/layout/vList2"/>
    <dgm:cxn modelId="{3C75E381-47AA-4FB9-AA1E-B810C55DD800}" srcId="{DE6D92CD-81FD-47AC-A250-B39CA61F5F55}" destId="{7C279E9F-A45F-4D41-A4B7-89B435BC23B9}" srcOrd="0" destOrd="0" parTransId="{8C875ED6-F851-408E-903F-8130298C7AE5}" sibTransId="{59AD5531-47D7-41AF-B8B3-BF968CC2344B}"/>
    <dgm:cxn modelId="{156FB3E5-16E3-48F9-B098-5ADD75420D6C}" type="presOf" srcId="{7C279E9F-A45F-4D41-A4B7-89B435BC23B9}" destId="{876E4B00-CBB5-43AC-96D5-A76D7E3665E7}" srcOrd="0" destOrd="0" presId="urn:microsoft.com/office/officeart/2005/8/layout/vList2"/>
    <dgm:cxn modelId="{4599093C-A21F-4BED-B655-377D3BCFCC68}" type="presParOf" srcId="{BD2EB9D2-39E1-4769-A9D4-7F2C2A7645DA}" destId="{876E4B00-CBB5-43AC-96D5-A76D7E3665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DF4D156-1F81-4BB6-B7E8-57352FD0974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8CAE25E-3A47-4284-A1ED-A987B7973106}">
      <dgm:prSet/>
      <dgm:spPr/>
      <dgm:t>
        <a:bodyPr/>
        <a:lstStyle/>
        <a:p>
          <a:pPr rtl="0"/>
          <a:r>
            <a:rPr lang="uk-UA" b="1" dirty="0" err="1"/>
            <a:t>Игра</a:t>
          </a:r>
          <a:r>
            <a:rPr lang="uk-UA" b="1" dirty="0"/>
            <a:t> “Найди путь” и </a:t>
          </a:r>
          <a:r>
            <a:rPr lang="uk-UA" b="1" dirty="0" err="1"/>
            <a:t>обоснуй</a:t>
          </a:r>
          <a:r>
            <a:rPr lang="uk-UA" b="1" dirty="0"/>
            <a:t> его ( путь </a:t>
          </a:r>
          <a:r>
            <a:rPr lang="uk-UA" b="1" dirty="0" err="1"/>
            <a:t>из</a:t>
          </a:r>
          <a:r>
            <a:rPr lang="uk-UA" b="1" dirty="0"/>
            <a:t> </a:t>
          </a:r>
          <a:r>
            <a:rPr lang="uk-UA" b="1" dirty="0" err="1"/>
            <a:t>страны</a:t>
          </a:r>
          <a:r>
            <a:rPr lang="uk-UA" b="1" dirty="0"/>
            <a:t> в </a:t>
          </a:r>
          <a:r>
            <a:rPr lang="uk-UA" b="1" dirty="0" err="1"/>
            <a:t>страну</a:t>
          </a:r>
          <a:r>
            <a:rPr lang="uk-UA" b="1" dirty="0"/>
            <a:t>, </a:t>
          </a:r>
          <a:r>
            <a:rPr lang="uk-UA" b="1" dirty="0" err="1"/>
            <a:t>например</a:t>
          </a:r>
          <a:r>
            <a:rPr lang="uk-UA" b="1" dirty="0"/>
            <a:t>)</a:t>
          </a:r>
          <a:endParaRPr lang="ru-RU" dirty="0"/>
        </a:p>
      </dgm:t>
    </dgm:pt>
    <dgm:pt modelId="{642F7B9D-564B-4483-BA36-F7DC659C8649}" type="parTrans" cxnId="{53996135-9F77-4F40-9F66-BEEB61AAA8D9}">
      <dgm:prSet/>
      <dgm:spPr/>
      <dgm:t>
        <a:bodyPr/>
        <a:lstStyle/>
        <a:p>
          <a:endParaRPr lang="ru-RU"/>
        </a:p>
      </dgm:t>
    </dgm:pt>
    <dgm:pt modelId="{A5DD94E6-EF99-499F-9F51-BE4ACD35D8BC}" type="sibTrans" cxnId="{53996135-9F77-4F40-9F66-BEEB61AAA8D9}">
      <dgm:prSet/>
      <dgm:spPr/>
      <dgm:t>
        <a:bodyPr/>
        <a:lstStyle/>
        <a:p>
          <a:endParaRPr lang="ru-RU"/>
        </a:p>
      </dgm:t>
    </dgm:pt>
    <dgm:pt modelId="{BF7B4F7B-F511-4798-AD92-5FB3842E8B29}" type="pres">
      <dgm:prSet presAssocID="{CDF4D156-1F81-4BB6-B7E8-57352FD0974E}" presName="linear" presStyleCnt="0">
        <dgm:presLayoutVars>
          <dgm:animLvl val="lvl"/>
          <dgm:resizeHandles val="exact"/>
        </dgm:presLayoutVars>
      </dgm:prSet>
      <dgm:spPr/>
    </dgm:pt>
    <dgm:pt modelId="{5CFC2637-B2A4-4AB6-BF0C-D70EF9FD513D}" type="pres">
      <dgm:prSet presAssocID="{08CAE25E-3A47-4284-A1ED-A987B79731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7319B18-7428-48F4-9F48-C049B300F470}" type="presOf" srcId="{CDF4D156-1F81-4BB6-B7E8-57352FD0974E}" destId="{BF7B4F7B-F511-4798-AD92-5FB3842E8B29}" srcOrd="0" destOrd="0" presId="urn:microsoft.com/office/officeart/2005/8/layout/vList2"/>
    <dgm:cxn modelId="{53996135-9F77-4F40-9F66-BEEB61AAA8D9}" srcId="{CDF4D156-1F81-4BB6-B7E8-57352FD0974E}" destId="{08CAE25E-3A47-4284-A1ED-A987B7973106}" srcOrd="0" destOrd="0" parTransId="{642F7B9D-564B-4483-BA36-F7DC659C8649}" sibTransId="{A5DD94E6-EF99-499F-9F51-BE4ACD35D8BC}"/>
    <dgm:cxn modelId="{DE20FA48-313F-4CF5-AABB-B08B7BCDBF2D}" type="presOf" srcId="{08CAE25E-3A47-4284-A1ED-A987B7973106}" destId="{5CFC2637-B2A4-4AB6-BF0C-D70EF9FD513D}" srcOrd="0" destOrd="0" presId="urn:microsoft.com/office/officeart/2005/8/layout/vList2"/>
    <dgm:cxn modelId="{833D4C3E-D0B4-4549-A036-1F5C24E90EFD}" type="presParOf" srcId="{BF7B4F7B-F511-4798-AD92-5FB3842E8B29}" destId="{5CFC2637-B2A4-4AB6-BF0C-D70EF9FD51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13732A-C1B5-411F-85F3-0CFAC59E23F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00587C-445D-4234-9A33-C62B917DCD8E}">
      <dgm:prSet/>
      <dgm:spPr>
        <a:solidFill>
          <a:srgbClr val="00FF00">
            <a:alpha val="90000"/>
          </a:srgbClr>
        </a:solidFill>
      </dgm:spPr>
      <dgm:t>
        <a:bodyPr/>
        <a:lstStyle/>
        <a:p>
          <a:pPr rtl="0"/>
          <a:r>
            <a:rPr lang="ru-RU" b="0" i="0" dirty="0">
              <a:solidFill>
                <a:srgbClr val="0066FF"/>
              </a:solidFill>
            </a:rPr>
            <a:t>Общие (основные). На них показано состояние страны (стран) на определенном этапе</a:t>
          </a:r>
          <a:r>
            <a:rPr lang="ru-RU" b="0" i="0" dirty="0"/>
            <a:t>.</a:t>
          </a:r>
          <a:endParaRPr lang="ru-RU" dirty="0">
            <a:solidFill>
              <a:srgbClr val="0066FF"/>
            </a:solidFill>
          </a:endParaRPr>
        </a:p>
      </dgm:t>
    </dgm:pt>
    <dgm:pt modelId="{791E1348-BC42-4AD4-8DB2-AE7DA67E501F}" type="parTrans" cxnId="{4A432C0B-338D-494B-9E63-BD2E6D6920ED}">
      <dgm:prSet/>
      <dgm:spPr/>
      <dgm:t>
        <a:bodyPr/>
        <a:lstStyle/>
        <a:p>
          <a:endParaRPr lang="ru-RU"/>
        </a:p>
      </dgm:t>
    </dgm:pt>
    <dgm:pt modelId="{20AED680-4496-4493-A70A-E99AC8CE4CAD}" type="sibTrans" cxnId="{4A432C0B-338D-494B-9E63-BD2E6D6920ED}">
      <dgm:prSet/>
      <dgm:spPr/>
      <dgm:t>
        <a:bodyPr/>
        <a:lstStyle/>
        <a:p>
          <a:endParaRPr lang="ru-RU"/>
        </a:p>
      </dgm:t>
    </dgm:pt>
    <dgm:pt modelId="{BE95CF22-543E-49CF-A7C9-B0BB51B271D1}">
      <dgm:prSet/>
      <dgm:spPr>
        <a:solidFill>
          <a:srgbClr val="00FF00">
            <a:alpha val="90000"/>
          </a:srgbClr>
        </a:solidFill>
      </dgm:spPr>
      <dgm:t>
        <a:bodyPr/>
        <a:lstStyle/>
        <a:p>
          <a:pPr rtl="0"/>
          <a:r>
            <a:rPr lang="ru-RU" b="0" i="0" dirty="0">
              <a:solidFill>
                <a:srgbClr val="0066FF"/>
              </a:solidFill>
            </a:rPr>
            <a:t>Обзорные. На них воспроизведены исторические события в последовательности</a:t>
          </a:r>
          <a:r>
            <a:rPr lang="ru-RU" b="0" i="0" dirty="0">
              <a:solidFill>
                <a:schemeClr val="bg2">
                  <a:lumMod val="75000"/>
                </a:schemeClr>
              </a:solidFill>
            </a:rPr>
            <a:t>.</a:t>
          </a:r>
          <a:endParaRPr lang="ru-RU" dirty="0">
            <a:solidFill>
              <a:schemeClr val="bg2">
                <a:lumMod val="75000"/>
              </a:schemeClr>
            </a:solidFill>
          </a:endParaRPr>
        </a:p>
      </dgm:t>
    </dgm:pt>
    <dgm:pt modelId="{4359CA4B-A573-412E-AFED-1C8CDCF9E7DD}" type="parTrans" cxnId="{866E906E-1DB3-438E-BBD7-BE4AA89C161C}">
      <dgm:prSet/>
      <dgm:spPr/>
      <dgm:t>
        <a:bodyPr/>
        <a:lstStyle/>
        <a:p>
          <a:endParaRPr lang="ru-RU"/>
        </a:p>
      </dgm:t>
    </dgm:pt>
    <dgm:pt modelId="{9117F443-AF34-4C15-BC42-00774368BF7B}" type="sibTrans" cxnId="{866E906E-1DB3-438E-BBD7-BE4AA89C161C}">
      <dgm:prSet/>
      <dgm:spPr/>
      <dgm:t>
        <a:bodyPr/>
        <a:lstStyle/>
        <a:p>
          <a:endParaRPr lang="ru-RU"/>
        </a:p>
      </dgm:t>
    </dgm:pt>
    <dgm:pt modelId="{DD31AE6E-024F-4C6C-859E-FDFF1A7C9082}">
      <dgm:prSet/>
      <dgm:spPr>
        <a:solidFill>
          <a:srgbClr val="00FF00">
            <a:alpha val="90000"/>
          </a:srgbClr>
        </a:solidFill>
      </dgm:spPr>
      <dgm:t>
        <a:bodyPr/>
        <a:lstStyle/>
        <a:p>
          <a:pPr rtl="0"/>
          <a:r>
            <a:rPr lang="ru-RU" dirty="0">
              <a:solidFill>
                <a:srgbClr val="0066FF"/>
              </a:solidFill>
            </a:rPr>
            <a:t>Тематические. Они посвящены какой-то тете, вопросу</a:t>
          </a:r>
        </a:p>
      </dgm:t>
    </dgm:pt>
    <dgm:pt modelId="{F76453F9-3349-47E2-A00C-D388E2A32537}" type="parTrans" cxnId="{AE450569-676A-42CA-A680-7B5AC325097A}">
      <dgm:prSet/>
      <dgm:spPr/>
      <dgm:t>
        <a:bodyPr/>
        <a:lstStyle/>
        <a:p>
          <a:endParaRPr lang="ru-RU"/>
        </a:p>
      </dgm:t>
    </dgm:pt>
    <dgm:pt modelId="{C81ABE50-11F4-4DD1-A520-FDFF2D42731F}" type="sibTrans" cxnId="{AE450569-676A-42CA-A680-7B5AC325097A}">
      <dgm:prSet/>
      <dgm:spPr/>
      <dgm:t>
        <a:bodyPr/>
        <a:lstStyle/>
        <a:p>
          <a:endParaRPr lang="ru-RU"/>
        </a:p>
      </dgm:t>
    </dgm:pt>
    <dgm:pt modelId="{ABB1F60C-64F9-49AE-A240-F3F949BC26C5}">
      <dgm:prSet/>
      <dgm:spPr>
        <a:solidFill>
          <a:srgbClr val="00FF00">
            <a:alpha val="90000"/>
          </a:srgbClr>
        </a:solidFill>
      </dgm:spPr>
      <dgm:t>
        <a:bodyPr/>
        <a:lstStyle/>
        <a:p>
          <a:pPr rtl="0"/>
          <a:r>
            <a:rPr lang="ru-RU" b="0" i="0" dirty="0">
              <a:solidFill>
                <a:srgbClr val="0066FF"/>
              </a:solidFill>
            </a:rPr>
            <a:t>Схематические. Они имеют минимум нагрузки. Как правило, их рисует учитель на доске.</a:t>
          </a:r>
          <a:endParaRPr lang="ru-RU" b="1" dirty="0">
            <a:solidFill>
              <a:srgbClr val="0066FF"/>
            </a:solidFill>
          </a:endParaRPr>
        </a:p>
      </dgm:t>
    </dgm:pt>
    <dgm:pt modelId="{A009C57D-BCDB-4EAF-B8C3-3A49213AB483}" type="parTrans" cxnId="{EDE36622-1392-4E6B-AA4A-1D34F59F35E5}">
      <dgm:prSet/>
      <dgm:spPr/>
      <dgm:t>
        <a:bodyPr/>
        <a:lstStyle/>
        <a:p>
          <a:endParaRPr lang="ru-RU"/>
        </a:p>
      </dgm:t>
    </dgm:pt>
    <dgm:pt modelId="{63A70A41-9A83-42CA-B7A2-6B5DF3CCC8C9}" type="sibTrans" cxnId="{EDE36622-1392-4E6B-AA4A-1D34F59F35E5}">
      <dgm:prSet/>
      <dgm:spPr/>
      <dgm:t>
        <a:bodyPr/>
        <a:lstStyle/>
        <a:p>
          <a:endParaRPr lang="ru-RU"/>
        </a:p>
      </dgm:t>
    </dgm:pt>
    <dgm:pt modelId="{02483E22-9FA7-4A50-B0F2-0FC46E2F9442}" type="pres">
      <dgm:prSet presAssocID="{C513732A-C1B5-411F-85F3-0CFAC59E23F4}" presName="compositeShape" presStyleCnt="0">
        <dgm:presLayoutVars>
          <dgm:dir/>
          <dgm:resizeHandles/>
        </dgm:presLayoutVars>
      </dgm:prSet>
      <dgm:spPr/>
    </dgm:pt>
    <dgm:pt modelId="{B8C2D62D-084A-4774-88FD-68D917FF6386}" type="pres">
      <dgm:prSet presAssocID="{C513732A-C1B5-411F-85F3-0CFAC59E23F4}" presName="pyramid" presStyleLbl="node1" presStyleIdx="0" presStyleCnt="1"/>
      <dgm:spPr/>
    </dgm:pt>
    <dgm:pt modelId="{E5486D78-D75D-4F4A-816A-EE3CD3D6AA56}" type="pres">
      <dgm:prSet presAssocID="{C513732A-C1B5-411F-85F3-0CFAC59E23F4}" presName="theList" presStyleCnt="0"/>
      <dgm:spPr/>
    </dgm:pt>
    <dgm:pt modelId="{AD02EFA8-B46E-4DC0-8AE8-4C42E8B0BCCA}" type="pres">
      <dgm:prSet presAssocID="{7B00587C-445D-4234-9A33-C62B917DCD8E}" presName="aNode" presStyleLbl="fgAcc1" presStyleIdx="0" presStyleCnt="4" custScaleX="152666" custLinFactNeighborX="-949" custLinFactNeighborY="21655">
        <dgm:presLayoutVars>
          <dgm:bulletEnabled val="1"/>
        </dgm:presLayoutVars>
      </dgm:prSet>
      <dgm:spPr/>
    </dgm:pt>
    <dgm:pt modelId="{5D468A92-FB46-4D6E-A740-D84CFFEF74F4}" type="pres">
      <dgm:prSet presAssocID="{7B00587C-445D-4234-9A33-C62B917DCD8E}" presName="aSpace" presStyleCnt="0"/>
      <dgm:spPr/>
    </dgm:pt>
    <dgm:pt modelId="{97808BAD-48BB-407C-B082-28DB0E9F6F65}" type="pres">
      <dgm:prSet presAssocID="{BE95CF22-543E-49CF-A7C9-B0BB51B271D1}" presName="aNode" presStyleLbl="fgAcc1" presStyleIdx="1" presStyleCnt="4" custScaleX="151270">
        <dgm:presLayoutVars>
          <dgm:bulletEnabled val="1"/>
        </dgm:presLayoutVars>
      </dgm:prSet>
      <dgm:spPr/>
    </dgm:pt>
    <dgm:pt modelId="{448EDBB5-52C0-484A-8BFD-C3387E2842D3}" type="pres">
      <dgm:prSet presAssocID="{BE95CF22-543E-49CF-A7C9-B0BB51B271D1}" presName="aSpace" presStyleCnt="0"/>
      <dgm:spPr/>
    </dgm:pt>
    <dgm:pt modelId="{7C886723-C17C-4416-A86C-3459D98CA752}" type="pres">
      <dgm:prSet presAssocID="{DD31AE6E-024F-4C6C-859E-FDFF1A7C9082}" presName="aNode" presStyleLbl="fgAcc1" presStyleIdx="2" presStyleCnt="4" custScaleX="151270">
        <dgm:presLayoutVars>
          <dgm:bulletEnabled val="1"/>
        </dgm:presLayoutVars>
      </dgm:prSet>
      <dgm:spPr/>
    </dgm:pt>
    <dgm:pt modelId="{03D34BFF-800D-4D2F-B0B3-79BEA06D46EC}" type="pres">
      <dgm:prSet presAssocID="{DD31AE6E-024F-4C6C-859E-FDFF1A7C9082}" presName="aSpace" presStyleCnt="0"/>
      <dgm:spPr/>
    </dgm:pt>
    <dgm:pt modelId="{183BD387-EF0D-46C5-8ADB-FBB7B1BBF818}" type="pres">
      <dgm:prSet presAssocID="{ABB1F60C-64F9-49AE-A240-F3F949BC26C5}" presName="aNode" presStyleLbl="fgAcc1" presStyleIdx="3" presStyleCnt="4" custScaleX="151270">
        <dgm:presLayoutVars>
          <dgm:bulletEnabled val="1"/>
        </dgm:presLayoutVars>
      </dgm:prSet>
      <dgm:spPr/>
    </dgm:pt>
    <dgm:pt modelId="{9F3D496E-2454-4108-BF72-C089F72D6CDC}" type="pres">
      <dgm:prSet presAssocID="{ABB1F60C-64F9-49AE-A240-F3F949BC26C5}" presName="aSpace" presStyleCnt="0"/>
      <dgm:spPr/>
    </dgm:pt>
  </dgm:ptLst>
  <dgm:cxnLst>
    <dgm:cxn modelId="{4A432C0B-338D-494B-9E63-BD2E6D6920ED}" srcId="{C513732A-C1B5-411F-85F3-0CFAC59E23F4}" destId="{7B00587C-445D-4234-9A33-C62B917DCD8E}" srcOrd="0" destOrd="0" parTransId="{791E1348-BC42-4AD4-8DB2-AE7DA67E501F}" sibTransId="{20AED680-4496-4493-A70A-E99AC8CE4CAD}"/>
    <dgm:cxn modelId="{EDE36622-1392-4E6B-AA4A-1D34F59F35E5}" srcId="{C513732A-C1B5-411F-85F3-0CFAC59E23F4}" destId="{ABB1F60C-64F9-49AE-A240-F3F949BC26C5}" srcOrd="3" destOrd="0" parTransId="{A009C57D-BCDB-4EAF-B8C3-3A49213AB483}" sibTransId="{63A70A41-9A83-42CA-B7A2-6B5DF3CCC8C9}"/>
    <dgm:cxn modelId="{AE450569-676A-42CA-A680-7B5AC325097A}" srcId="{C513732A-C1B5-411F-85F3-0CFAC59E23F4}" destId="{DD31AE6E-024F-4C6C-859E-FDFF1A7C9082}" srcOrd="2" destOrd="0" parTransId="{F76453F9-3349-47E2-A00C-D388E2A32537}" sibTransId="{C81ABE50-11F4-4DD1-A520-FDFF2D42731F}"/>
    <dgm:cxn modelId="{866E906E-1DB3-438E-BBD7-BE4AA89C161C}" srcId="{C513732A-C1B5-411F-85F3-0CFAC59E23F4}" destId="{BE95CF22-543E-49CF-A7C9-B0BB51B271D1}" srcOrd="1" destOrd="0" parTransId="{4359CA4B-A573-412E-AFED-1C8CDCF9E7DD}" sibTransId="{9117F443-AF34-4C15-BC42-00774368BF7B}"/>
    <dgm:cxn modelId="{0EF62A56-E396-4051-ABAE-90E25E4319F8}" type="presOf" srcId="{ABB1F60C-64F9-49AE-A240-F3F949BC26C5}" destId="{183BD387-EF0D-46C5-8ADB-FBB7B1BBF818}" srcOrd="0" destOrd="0" presId="urn:microsoft.com/office/officeart/2005/8/layout/pyramid2"/>
    <dgm:cxn modelId="{13CC8E57-2D69-4C27-88B7-39B0C64F23E2}" type="presOf" srcId="{DD31AE6E-024F-4C6C-859E-FDFF1A7C9082}" destId="{7C886723-C17C-4416-A86C-3459D98CA752}" srcOrd="0" destOrd="0" presId="urn:microsoft.com/office/officeart/2005/8/layout/pyramid2"/>
    <dgm:cxn modelId="{70D5448D-ADEC-4DEE-894E-F54E0C5D08C1}" type="presOf" srcId="{7B00587C-445D-4234-9A33-C62B917DCD8E}" destId="{AD02EFA8-B46E-4DC0-8AE8-4C42E8B0BCCA}" srcOrd="0" destOrd="0" presId="urn:microsoft.com/office/officeart/2005/8/layout/pyramid2"/>
    <dgm:cxn modelId="{FD84B49B-26E6-48E7-A8EA-D0B42128E703}" type="presOf" srcId="{BE95CF22-543E-49CF-A7C9-B0BB51B271D1}" destId="{97808BAD-48BB-407C-B082-28DB0E9F6F65}" srcOrd="0" destOrd="0" presId="urn:microsoft.com/office/officeart/2005/8/layout/pyramid2"/>
    <dgm:cxn modelId="{4E521DC6-DDD9-4DA6-86A9-EECF931CBD30}" type="presOf" srcId="{C513732A-C1B5-411F-85F3-0CFAC59E23F4}" destId="{02483E22-9FA7-4A50-B0F2-0FC46E2F9442}" srcOrd="0" destOrd="0" presId="urn:microsoft.com/office/officeart/2005/8/layout/pyramid2"/>
    <dgm:cxn modelId="{71DE4003-DC01-42C0-ABB4-16F05944830F}" type="presParOf" srcId="{02483E22-9FA7-4A50-B0F2-0FC46E2F9442}" destId="{B8C2D62D-084A-4774-88FD-68D917FF6386}" srcOrd="0" destOrd="0" presId="urn:microsoft.com/office/officeart/2005/8/layout/pyramid2"/>
    <dgm:cxn modelId="{571E8D7F-2C21-4D08-BF65-F510F0508F7A}" type="presParOf" srcId="{02483E22-9FA7-4A50-B0F2-0FC46E2F9442}" destId="{E5486D78-D75D-4F4A-816A-EE3CD3D6AA56}" srcOrd="1" destOrd="0" presId="urn:microsoft.com/office/officeart/2005/8/layout/pyramid2"/>
    <dgm:cxn modelId="{F24F303B-FBC0-4530-B1BB-3A6AE9B78D4F}" type="presParOf" srcId="{E5486D78-D75D-4F4A-816A-EE3CD3D6AA56}" destId="{AD02EFA8-B46E-4DC0-8AE8-4C42E8B0BCCA}" srcOrd="0" destOrd="0" presId="urn:microsoft.com/office/officeart/2005/8/layout/pyramid2"/>
    <dgm:cxn modelId="{42294671-97C4-48C5-A9C9-73D788C56221}" type="presParOf" srcId="{E5486D78-D75D-4F4A-816A-EE3CD3D6AA56}" destId="{5D468A92-FB46-4D6E-A740-D84CFFEF74F4}" srcOrd="1" destOrd="0" presId="urn:microsoft.com/office/officeart/2005/8/layout/pyramid2"/>
    <dgm:cxn modelId="{8CE1A4AA-30E6-430A-AA25-F9EC945B00D7}" type="presParOf" srcId="{E5486D78-D75D-4F4A-816A-EE3CD3D6AA56}" destId="{97808BAD-48BB-407C-B082-28DB0E9F6F65}" srcOrd="2" destOrd="0" presId="urn:microsoft.com/office/officeart/2005/8/layout/pyramid2"/>
    <dgm:cxn modelId="{7E040AA0-BA68-4FCB-BBB0-7A9E301C5524}" type="presParOf" srcId="{E5486D78-D75D-4F4A-816A-EE3CD3D6AA56}" destId="{448EDBB5-52C0-484A-8BFD-C3387E2842D3}" srcOrd="3" destOrd="0" presId="urn:microsoft.com/office/officeart/2005/8/layout/pyramid2"/>
    <dgm:cxn modelId="{F1F90A3F-019B-43E0-AF2E-20888A65A349}" type="presParOf" srcId="{E5486D78-D75D-4F4A-816A-EE3CD3D6AA56}" destId="{7C886723-C17C-4416-A86C-3459D98CA752}" srcOrd="4" destOrd="0" presId="urn:microsoft.com/office/officeart/2005/8/layout/pyramid2"/>
    <dgm:cxn modelId="{FD8D84F3-6A88-4A85-A100-CD3780189C6D}" type="presParOf" srcId="{E5486D78-D75D-4F4A-816A-EE3CD3D6AA56}" destId="{03D34BFF-800D-4D2F-B0B3-79BEA06D46EC}" srcOrd="5" destOrd="0" presId="urn:microsoft.com/office/officeart/2005/8/layout/pyramid2"/>
    <dgm:cxn modelId="{C95A5726-FC16-4E87-BA9A-49897E22639B}" type="presParOf" srcId="{E5486D78-D75D-4F4A-816A-EE3CD3D6AA56}" destId="{183BD387-EF0D-46C5-8ADB-FBB7B1BBF818}" srcOrd="6" destOrd="0" presId="urn:microsoft.com/office/officeart/2005/8/layout/pyramid2"/>
    <dgm:cxn modelId="{C8EB0CD4-DE0C-4815-90A6-F5ADE6CE61A9}" type="presParOf" srcId="{E5486D78-D75D-4F4A-816A-EE3CD3D6AA56}" destId="{9F3D496E-2454-4108-BF72-C089F72D6CD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EC3A38-6E61-48C8-BACD-9757F5CC06A6}" type="doc">
      <dgm:prSet loTypeId="urn:microsoft.com/office/officeart/2005/8/layout/target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F2C3FD7-6CC5-498B-A25B-7BA7D0EDB6EC}">
      <dgm:prSet custT="1"/>
      <dgm:spPr/>
      <dgm:t>
        <a:bodyPr/>
        <a:lstStyle/>
        <a:p>
          <a:pPr rtl="0"/>
          <a:r>
            <a:rPr lang="uk-UA" sz="2000" b="1" dirty="0" err="1">
              <a:solidFill>
                <a:srgbClr val="FF0000"/>
              </a:solidFill>
            </a:rPr>
            <a:t>Удачные</a:t>
          </a:r>
          <a:r>
            <a:rPr lang="uk-UA" sz="2000" b="1" dirty="0">
              <a:solidFill>
                <a:srgbClr val="FF0000"/>
              </a:solidFill>
            </a:rPr>
            <a:t>:</a:t>
          </a:r>
          <a:endParaRPr lang="ru-RU" sz="2000" b="1" dirty="0">
            <a:solidFill>
              <a:srgbClr val="FF0000"/>
            </a:solidFill>
          </a:endParaRPr>
        </a:p>
      </dgm:t>
    </dgm:pt>
    <dgm:pt modelId="{CF62BF5F-94BB-4525-BDA0-53625C865082}" type="parTrans" cxnId="{AD5EB170-18C8-41E6-BD6D-FD87AECB65A5}">
      <dgm:prSet/>
      <dgm:spPr/>
      <dgm:t>
        <a:bodyPr/>
        <a:lstStyle/>
        <a:p>
          <a:endParaRPr lang="ru-RU"/>
        </a:p>
      </dgm:t>
    </dgm:pt>
    <dgm:pt modelId="{23C3E572-3AB5-49D5-BDAA-F305042CE41D}" type="sibTrans" cxnId="{AD5EB170-18C8-41E6-BD6D-FD87AECB65A5}">
      <dgm:prSet/>
      <dgm:spPr/>
      <dgm:t>
        <a:bodyPr/>
        <a:lstStyle/>
        <a:p>
          <a:endParaRPr lang="ru-RU"/>
        </a:p>
      </dgm:t>
    </dgm:pt>
    <dgm:pt modelId="{5008BC0A-A631-4B84-A360-78030375B9AC}">
      <dgm:prSet custT="1"/>
      <dgm:spPr/>
      <dgm:t>
        <a:bodyPr/>
        <a:lstStyle/>
        <a:p>
          <a:pPr rtl="0"/>
          <a:r>
            <a:rPr lang="uk-UA" sz="2000" b="1" dirty="0"/>
            <a:t>Карта </a:t>
          </a:r>
          <a:r>
            <a:rPr lang="uk-UA" sz="2000" b="1" dirty="0" err="1"/>
            <a:t>перегружены</a:t>
          </a:r>
          <a:r>
            <a:rPr lang="uk-UA" sz="2000" b="1" dirty="0"/>
            <a:t>, но все можна найти</a:t>
          </a:r>
          <a:endParaRPr lang="ru-RU" sz="2000" b="1" dirty="0"/>
        </a:p>
      </dgm:t>
    </dgm:pt>
    <dgm:pt modelId="{253CB32D-8898-4447-9187-B9BD4F3CD13C}" type="parTrans" cxnId="{38410EA0-CE89-45A2-A8B3-6296A7555F23}">
      <dgm:prSet/>
      <dgm:spPr/>
      <dgm:t>
        <a:bodyPr/>
        <a:lstStyle/>
        <a:p>
          <a:endParaRPr lang="ru-RU"/>
        </a:p>
      </dgm:t>
    </dgm:pt>
    <dgm:pt modelId="{C4052D12-3B00-4D36-BC1C-5E45A906F442}" type="sibTrans" cxnId="{38410EA0-CE89-45A2-A8B3-6296A7555F23}">
      <dgm:prSet/>
      <dgm:spPr/>
      <dgm:t>
        <a:bodyPr/>
        <a:lstStyle/>
        <a:p>
          <a:endParaRPr lang="ru-RU"/>
        </a:p>
      </dgm:t>
    </dgm:pt>
    <dgm:pt modelId="{FA961577-F2C6-4107-946A-2FCCCAEA8EFD}">
      <dgm:prSet custT="1"/>
      <dgm:spPr/>
      <dgm:t>
        <a:bodyPr/>
        <a:lstStyle/>
        <a:p>
          <a:pPr rtl="0"/>
          <a:r>
            <a:rPr lang="uk-UA" sz="2000" b="1" dirty="0" err="1">
              <a:solidFill>
                <a:srgbClr val="FF0000"/>
              </a:solidFill>
            </a:rPr>
            <a:t>Неудачные</a:t>
          </a:r>
          <a:r>
            <a:rPr lang="uk-UA" sz="2000" b="1" dirty="0">
              <a:solidFill>
                <a:srgbClr val="FF0000"/>
              </a:solidFill>
            </a:rPr>
            <a:t>:</a:t>
          </a:r>
          <a:endParaRPr lang="ru-RU" sz="2000" b="1" dirty="0">
            <a:solidFill>
              <a:srgbClr val="FF0000"/>
            </a:solidFill>
          </a:endParaRPr>
        </a:p>
      </dgm:t>
    </dgm:pt>
    <dgm:pt modelId="{D347F5FB-C994-4FDA-8FBB-1116C13CB8D8}" type="parTrans" cxnId="{DAE2E919-CE51-4893-B51D-E46C540F84C2}">
      <dgm:prSet/>
      <dgm:spPr/>
      <dgm:t>
        <a:bodyPr/>
        <a:lstStyle/>
        <a:p>
          <a:endParaRPr lang="ru-RU"/>
        </a:p>
      </dgm:t>
    </dgm:pt>
    <dgm:pt modelId="{867AAEB4-E75D-4294-B266-70FF35548F28}" type="sibTrans" cxnId="{DAE2E919-CE51-4893-B51D-E46C540F84C2}">
      <dgm:prSet/>
      <dgm:spPr/>
      <dgm:t>
        <a:bodyPr/>
        <a:lstStyle/>
        <a:p>
          <a:endParaRPr lang="ru-RU"/>
        </a:p>
      </dgm:t>
    </dgm:pt>
    <dgm:pt modelId="{C58F7160-D139-4DED-BA66-7A28525F8FF6}">
      <dgm:prSet custT="1"/>
      <dgm:spPr/>
      <dgm:t>
        <a:bodyPr/>
        <a:lstStyle/>
        <a:p>
          <a:pPr rtl="0"/>
          <a:r>
            <a:rPr lang="uk-UA" sz="2000" b="1" dirty="0"/>
            <a:t>Карта </a:t>
          </a:r>
          <a:r>
            <a:rPr lang="uk-UA" sz="2000" b="1" dirty="0" err="1"/>
            <a:t>перегружена</a:t>
          </a:r>
          <a:r>
            <a:rPr lang="uk-UA" sz="2000" b="1" dirty="0"/>
            <a:t>, в ней трудно </a:t>
          </a:r>
          <a:r>
            <a:rPr lang="uk-UA" sz="2000" b="1" dirty="0" err="1"/>
            <a:t>разобраться</a:t>
          </a:r>
          <a:endParaRPr lang="ru-RU" sz="2000" b="1" dirty="0"/>
        </a:p>
      </dgm:t>
    </dgm:pt>
    <dgm:pt modelId="{452CFB28-ABC7-481D-A9D0-FAF25EB1CF20}" type="parTrans" cxnId="{90F3B50C-EEE0-4FD6-81F8-BDF80CCF5D44}">
      <dgm:prSet/>
      <dgm:spPr/>
      <dgm:t>
        <a:bodyPr/>
        <a:lstStyle/>
        <a:p>
          <a:endParaRPr lang="ru-RU"/>
        </a:p>
      </dgm:t>
    </dgm:pt>
    <dgm:pt modelId="{688A5B71-13A9-45C1-B4E0-D5CD6420DFA3}" type="sibTrans" cxnId="{90F3B50C-EEE0-4FD6-81F8-BDF80CCF5D44}">
      <dgm:prSet/>
      <dgm:spPr/>
      <dgm:t>
        <a:bodyPr/>
        <a:lstStyle/>
        <a:p>
          <a:endParaRPr lang="ru-RU"/>
        </a:p>
      </dgm:t>
    </dgm:pt>
    <dgm:pt modelId="{1A73FF7B-8296-4428-B7EB-55CCD426CDAA}">
      <dgm:prSet custT="1"/>
      <dgm:spPr/>
      <dgm:t>
        <a:bodyPr/>
        <a:lstStyle/>
        <a:p>
          <a:pPr rtl="0"/>
          <a:r>
            <a:rPr lang="uk-UA" sz="1800" b="1" dirty="0"/>
            <a:t>( “</a:t>
          </a:r>
          <a:r>
            <a:rPr lang="uk-UA" sz="1800" b="1" dirty="0" err="1"/>
            <a:t>Военные</a:t>
          </a:r>
          <a:r>
            <a:rPr lang="uk-UA" sz="1800" b="1" dirty="0"/>
            <a:t> </a:t>
          </a:r>
          <a:r>
            <a:rPr lang="uk-UA" sz="1800" b="1" dirty="0" err="1"/>
            <a:t>события</a:t>
          </a:r>
          <a:r>
            <a:rPr lang="uk-UA" sz="1800" b="1" dirty="0"/>
            <a:t> 1939 -1945 гг.”)</a:t>
          </a:r>
          <a:endParaRPr lang="ru-RU" sz="1800" b="1" dirty="0"/>
        </a:p>
      </dgm:t>
    </dgm:pt>
    <dgm:pt modelId="{31887046-9413-4155-BDD3-477135D3A77D}" type="parTrans" cxnId="{3FAFC733-E671-48E1-9F88-AB3EB8AAAD40}">
      <dgm:prSet/>
      <dgm:spPr/>
      <dgm:t>
        <a:bodyPr/>
        <a:lstStyle/>
        <a:p>
          <a:endParaRPr lang="ru-RU"/>
        </a:p>
      </dgm:t>
    </dgm:pt>
    <dgm:pt modelId="{BF317414-ABDE-4EBD-A00E-10A7D12FBA4F}" type="sibTrans" cxnId="{3FAFC733-E671-48E1-9F88-AB3EB8AAAD40}">
      <dgm:prSet/>
      <dgm:spPr/>
      <dgm:t>
        <a:bodyPr/>
        <a:lstStyle/>
        <a:p>
          <a:endParaRPr lang="ru-RU"/>
        </a:p>
      </dgm:t>
    </dgm:pt>
    <dgm:pt modelId="{4E143962-F904-4FC0-8CA7-499057A78C6A}">
      <dgm:prSet/>
      <dgm:spPr/>
      <dgm:t>
        <a:bodyPr/>
        <a:lstStyle/>
        <a:p>
          <a:pPr rtl="0"/>
          <a:endParaRPr lang="ru-RU" dirty="0"/>
        </a:p>
      </dgm:t>
    </dgm:pt>
    <dgm:pt modelId="{838677E3-8982-46D0-8AD9-54D0B85D2A1B}" type="parTrans" cxnId="{6CB55E16-CBBA-448F-BE57-B9BEB5267387}">
      <dgm:prSet/>
      <dgm:spPr/>
      <dgm:t>
        <a:bodyPr/>
        <a:lstStyle/>
        <a:p>
          <a:endParaRPr lang="ru-RU"/>
        </a:p>
      </dgm:t>
    </dgm:pt>
    <dgm:pt modelId="{EFF9D9E1-E450-4EBD-8499-526B5608F1FE}" type="sibTrans" cxnId="{6CB55E16-CBBA-448F-BE57-B9BEB5267387}">
      <dgm:prSet/>
      <dgm:spPr/>
      <dgm:t>
        <a:bodyPr/>
        <a:lstStyle/>
        <a:p>
          <a:endParaRPr lang="ru-RU"/>
        </a:p>
      </dgm:t>
    </dgm:pt>
    <dgm:pt modelId="{D66A4641-19BA-4401-B909-12360723F161}" type="pres">
      <dgm:prSet presAssocID="{1DEC3A38-6E61-48C8-BACD-9757F5CC06A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AA5B749-FD2A-4A26-ADF1-5F67F419228E}" type="pres">
      <dgm:prSet presAssocID="{AF2C3FD7-6CC5-498B-A25B-7BA7D0EDB6EC}" presName="circle1" presStyleLbl="node1" presStyleIdx="0" presStyleCnt="6"/>
      <dgm:spPr/>
    </dgm:pt>
    <dgm:pt modelId="{160F3820-D1EE-43D7-9B07-961BA91B459A}" type="pres">
      <dgm:prSet presAssocID="{AF2C3FD7-6CC5-498B-A25B-7BA7D0EDB6EC}" presName="space" presStyleCnt="0"/>
      <dgm:spPr/>
    </dgm:pt>
    <dgm:pt modelId="{7D63EF57-11A2-4AE5-935F-533CBFCD11ED}" type="pres">
      <dgm:prSet presAssocID="{AF2C3FD7-6CC5-498B-A25B-7BA7D0EDB6EC}" presName="rect1" presStyleLbl="alignAcc1" presStyleIdx="0" presStyleCnt="6" custLinFactNeighborX="-6987" custLinFactNeighborY="-1887"/>
      <dgm:spPr/>
    </dgm:pt>
    <dgm:pt modelId="{01A19899-ACB4-4AC4-99FB-A4091B6EAF43}" type="pres">
      <dgm:prSet presAssocID="{5008BC0A-A631-4B84-A360-78030375B9AC}" presName="vertSpace2" presStyleLbl="node1" presStyleIdx="0" presStyleCnt="6"/>
      <dgm:spPr/>
    </dgm:pt>
    <dgm:pt modelId="{024481C2-A26B-4493-998F-C6795A5024C3}" type="pres">
      <dgm:prSet presAssocID="{5008BC0A-A631-4B84-A360-78030375B9AC}" presName="circle2" presStyleLbl="node1" presStyleIdx="1" presStyleCnt="6"/>
      <dgm:spPr/>
    </dgm:pt>
    <dgm:pt modelId="{AE48EBAE-02B1-4E3C-A737-4BF1A9808946}" type="pres">
      <dgm:prSet presAssocID="{5008BC0A-A631-4B84-A360-78030375B9AC}" presName="rect2" presStyleLbl="alignAcc1" presStyleIdx="1" presStyleCnt="6" custLinFactNeighborX="304" custLinFactNeighborY="-1429"/>
      <dgm:spPr/>
    </dgm:pt>
    <dgm:pt modelId="{B62081AF-8CB6-4FB3-81CC-CD69AA06A4BA}" type="pres">
      <dgm:prSet presAssocID="{FA961577-F2C6-4107-946A-2FCCCAEA8EFD}" presName="vertSpace3" presStyleLbl="node1" presStyleIdx="1" presStyleCnt="6"/>
      <dgm:spPr/>
    </dgm:pt>
    <dgm:pt modelId="{B6EDE5A0-DD61-406B-B615-95288FC0C87A}" type="pres">
      <dgm:prSet presAssocID="{FA961577-F2C6-4107-946A-2FCCCAEA8EFD}" presName="circle3" presStyleLbl="node1" presStyleIdx="2" presStyleCnt="6"/>
      <dgm:spPr/>
    </dgm:pt>
    <dgm:pt modelId="{2F4B1438-59F3-4BC8-8765-C7B504431F8D}" type="pres">
      <dgm:prSet presAssocID="{FA961577-F2C6-4107-946A-2FCCCAEA8EFD}" presName="rect3" presStyleLbl="alignAcc1" presStyleIdx="2" presStyleCnt="6" custScaleX="117969" custScaleY="87594"/>
      <dgm:spPr/>
    </dgm:pt>
    <dgm:pt modelId="{4C4CBFC1-16EA-405F-BD94-055886E1778F}" type="pres">
      <dgm:prSet presAssocID="{C58F7160-D139-4DED-BA66-7A28525F8FF6}" presName="vertSpace4" presStyleLbl="node1" presStyleIdx="2" presStyleCnt="6"/>
      <dgm:spPr/>
    </dgm:pt>
    <dgm:pt modelId="{5DE15C8F-981E-44D6-867F-CA5FA6327B56}" type="pres">
      <dgm:prSet presAssocID="{C58F7160-D139-4DED-BA66-7A28525F8FF6}" presName="circle4" presStyleLbl="node1" presStyleIdx="3" presStyleCnt="6"/>
      <dgm:spPr/>
    </dgm:pt>
    <dgm:pt modelId="{87DD7DB4-A89A-474F-B206-AF32DB7E599E}" type="pres">
      <dgm:prSet presAssocID="{C58F7160-D139-4DED-BA66-7A28525F8FF6}" presName="rect4" presStyleLbl="alignAcc1" presStyleIdx="3" presStyleCnt="6" custAng="0" custScaleX="107594" custScaleY="86509"/>
      <dgm:spPr/>
    </dgm:pt>
    <dgm:pt modelId="{9D84393A-CC90-4091-93F1-2DD200E986DB}" type="pres">
      <dgm:prSet presAssocID="{1A73FF7B-8296-4428-B7EB-55CCD426CDAA}" presName="vertSpace5" presStyleLbl="node1" presStyleIdx="3" presStyleCnt="6"/>
      <dgm:spPr/>
    </dgm:pt>
    <dgm:pt modelId="{A18299BA-52D7-43FD-BE03-00D451E463EE}" type="pres">
      <dgm:prSet presAssocID="{1A73FF7B-8296-4428-B7EB-55CCD426CDAA}" presName="circle5" presStyleLbl="node1" presStyleIdx="4" presStyleCnt="6"/>
      <dgm:spPr/>
    </dgm:pt>
    <dgm:pt modelId="{690193CF-E3C4-4170-9D4B-CE629CC8D129}" type="pres">
      <dgm:prSet presAssocID="{1A73FF7B-8296-4428-B7EB-55CCD426CDAA}" presName="rect5" presStyleLbl="alignAcc1" presStyleIdx="4" presStyleCnt="6" custScaleX="100000" custScaleY="50377" custLinFactNeighborX="-9417" custLinFactNeighborY="-2799"/>
      <dgm:spPr/>
    </dgm:pt>
    <dgm:pt modelId="{42323F47-A907-47AB-A80D-9AF90602D45B}" type="pres">
      <dgm:prSet presAssocID="{4E143962-F904-4FC0-8CA7-499057A78C6A}" presName="vertSpace6" presStyleLbl="node1" presStyleIdx="4" presStyleCnt="6"/>
      <dgm:spPr/>
    </dgm:pt>
    <dgm:pt modelId="{086E47CD-12C4-47D4-A604-0DE6254E7AAC}" type="pres">
      <dgm:prSet presAssocID="{4E143962-F904-4FC0-8CA7-499057A78C6A}" presName="circle6" presStyleLbl="node1" presStyleIdx="5" presStyleCnt="6"/>
      <dgm:spPr/>
    </dgm:pt>
    <dgm:pt modelId="{9DE8CAED-CC2C-4A39-921F-D60188B83376}" type="pres">
      <dgm:prSet presAssocID="{4E143962-F904-4FC0-8CA7-499057A78C6A}" presName="rect6" presStyleLbl="alignAcc1" presStyleIdx="5" presStyleCnt="6" custFlipVert="0" custScaleX="100000" custScaleY="35377"/>
      <dgm:spPr/>
    </dgm:pt>
    <dgm:pt modelId="{1DB0BD7D-7026-49E0-9673-940C4538726D}" type="pres">
      <dgm:prSet presAssocID="{AF2C3FD7-6CC5-498B-A25B-7BA7D0EDB6EC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0251F1DA-8BEE-48A6-880C-3CE24DBCFD04}" type="pres">
      <dgm:prSet presAssocID="{5008BC0A-A631-4B84-A360-78030375B9AC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77AD8DC3-49D7-4057-9DDA-EF7DD9BBAD7B}" type="pres">
      <dgm:prSet presAssocID="{FA961577-F2C6-4107-946A-2FCCCAEA8EFD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427CC287-CD7E-46ED-B470-7A6F4E8D20A7}" type="pres">
      <dgm:prSet presAssocID="{C58F7160-D139-4DED-BA66-7A28525F8FF6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C854660E-F1B9-44DF-A448-5C596888844B}" type="pres">
      <dgm:prSet presAssocID="{1A73FF7B-8296-4428-B7EB-55CCD426CDAA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5741B168-52D5-4884-B6C0-BA726660A6D1}" type="pres">
      <dgm:prSet presAssocID="{4E143962-F904-4FC0-8CA7-499057A78C6A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90F3B50C-EEE0-4FD6-81F8-BDF80CCF5D44}" srcId="{1DEC3A38-6E61-48C8-BACD-9757F5CC06A6}" destId="{C58F7160-D139-4DED-BA66-7A28525F8FF6}" srcOrd="3" destOrd="0" parTransId="{452CFB28-ABC7-481D-A9D0-FAF25EB1CF20}" sibTransId="{688A5B71-13A9-45C1-B4E0-D5CD6420DFA3}"/>
    <dgm:cxn modelId="{C5C3E112-F29E-468B-BB89-E9B836F271D5}" type="presOf" srcId="{1A73FF7B-8296-4428-B7EB-55CCD426CDAA}" destId="{690193CF-E3C4-4170-9D4B-CE629CC8D129}" srcOrd="0" destOrd="0" presId="urn:microsoft.com/office/officeart/2005/8/layout/target3"/>
    <dgm:cxn modelId="{00C7D414-2285-4EE7-B368-D53E139779EF}" type="presOf" srcId="{C58F7160-D139-4DED-BA66-7A28525F8FF6}" destId="{87DD7DB4-A89A-474F-B206-AF32DB7E599E}" srcOrd="0" destOrd="0" presId="urn:microsoft.com/office/officeart/2005/8/layout/target3"/>
    <dgm:cxn modelId="{6CB55E16-CBBA-448F-BE57-B9BEB5267387}" srcId="{1DEC3A38-6E61-48C8-BACD-9757F5CC06A6}" destId="{4E143962-F904-4FC0-8CA7-499057A78C6A}" srcOrd="5" destOrd="0" parTransId="{838677E3-8982-46D0-8AD9-54D0B85D2A1B}" sibTransId="{EFF9D9E1-E450-4EBD-8499-526B5608F1FE}"/>
    <dgm:cxn modelId="{DAE2E919-CE51-4893-B51D-E46C540F84C2}" srcId="{1DEC3A38-6E61-48C8-BACD-9757F5CC06A6}" destId="{FA961577-F2C6-4107-946A-2FCCCAEA8EFD}" srcOrd="2" destOrd="0" parTransId="{D347F5FB-C994-4FDA-8FBB-1116C13CB8D8}" sibTransId="{867AAEB4-E75D-4294-B266-70FF35548F28}"/>
    <dgm:cxn modelId="{3479ED1F-4535-492E-BEB7-838C30DC0587}" type="presOf" srcId="{1DEC3A38-6E61-48C8-BACD-9757F5CC06A6}" destId="{D66A4641-19BA-4401-B909-12360723F161}" srcOrd="0" destOrd="0" presId="urn:microsoft.com/office/officeart/2005/8/layout/target3"/>
    <dgm:cxn modelId="{3FAFC733-E671-48E1-9F88-AB3EB8AAAD40}" srcId="{1DEC3A38-6E61-48C8-BACD-9757F5CC06A6}" destId="{1A73FF7B-8296-4428-B7EB-55CCD426CDAA}" srcOrd="4" destOrd="0" parTransId="{31887046-9413-4155-BDD3-477135D3A77D}" sibTransId="{BF317414-ABDE-4EBD-A00E-10A7D12FBA4F}"/>
    <dgm:cxn modelId="{0EB9235C-D0EE-4996-BF6E-9D74BE6D190E}" type="presOf" srcId="{FA961577-F2C6-4107-946A-2FCCCAEA8EFD}" destId="{77AD8DC3-49D7-4057-9DDA-EF7DD9BBAD7B}" srcOrd="1" destOrd="0" presId="urn:microsoft.com/office/officeart/2005/8/layout/target3"/>
    <dgm:cxn modelId="{F9874361-C5CF-410B-817E-2B08A49CBCB0}" type="presOf" srcId="{AF2C3FD7-6CC5-498B-A25B-7BA7D0EDB6EC}" destId="{7D63EF57-11A2-4AE5-935F-533CBFCD11ED}" srcOrd="0" destOrd="0" presId="urn:microsoft.com/office/officeart/2005/8/layout/target3"/>
    <dgm:cxn modelId="{AD5EB170-18C8-41E6-BD6D-FD87AECB65A5}" srcId="{1DEC3A38-6E61-48C8-BACD-9757F5CC06A6}" destId="{AF2C3FD7-6CC5-498B-A25B-7BA7D0EDB6EC}" srcOrd="0" destOrd="0" parTransId="{CF62BF5F-94BB-4525-BDA0-53625C865082}" sibTransId="{23C3E572-3AB5-49D5-BDAA-F305042CE41D}"/>
    <dgm:cxn modelId="{9ABB3472-ACB8-46DD-B4AA-09230A2AECF9}" type="presOf" srcId="{5008BC0A-A631-4B84-A360-78030375B9AC}" destId="{0251F1DA-8BEE-48A6-880C-3CE24DBCFD04}" srcOrd="1" destOrd="0" presId="urn:microsoft.com/office/officeart/2005/8/layout/target3"/>
    <dgm:cxn modelId="{40C9107B-E878-4E43-B51C-AB80F8350ED5}" type="presOf" srcId="{1A73FF7B-8296-4428-B7EB-55CCD426CDAA}" destId="{C854660E-F1B9-44DF-A448-5C596888844B}" srcOrd="1" destOrd="0" presId="urn:microsoft.com/office/officeart/2005/8/layout/target3"/>
    <dgm:cxn modelId="{8D1D907B-0DEA-40F6-84E4-7F805DBA94C2}" type="presOf" srcId="{C58F7160-D139-4DED-BA66-7A28525F8FF6}" destId="{427CC287-CD7E-46ED-B470-7A6F4E8D20A7}" srcOrd="1" destOrd="0" presId="urn:microsoft.com/office/officeart/2005/8/layout/target3"/>
    <dgm:cxn modelId="{BE934488-3E78-411C-9073-89F256EBEA4E}" type="presOf" srcId="{FA961577-F2C6-4107-946A-2FCCCAEA8EFD}" destId="{2F4B1438-59F3-4BC8-8765-C7B504431F8D}" srcOrd="0" destOrd="0" presId="urn:microsoft.com/office/officeart/2005/8/layout/target3"/>
    <dgm:cxn modelId="{DA1C9490-C81F-41FA-A12E-99EF27B027FC}" type="presOf" srcId="{4E143962-F904-4FC0-8CA7-499057A78C6A}" destId="{9DE8CAED-CC2C-4A39-921F-D60188B83376}" srcOrd="0" destOrd="0" presId="urn:microsoft.com/office/officeart/2005/8/layout/target3"/>
    <dgm:cxn modelId="{FFAD7396-4CB6-4A30-9054-9875A4E77870}" type="presOf" srcId="{5008BC0A-A631-4B84-A360-78030375B9AC}" destId="{AE48EBAE-02B1-4E3C-A737-4BF1A9808946}" srcOrd="0" destOrd="0" presId="urn:microsoft.com/office/officeart/2005/8/layout/target3"/>
    <dgm:cxn modelId="{38410EA0-CE89-45A2-A8B3-6296A7555F23}" srcId="{1DEC3A38-6E61-48C8-BACD-9757F5CC06A6}" destId="{5008BC0A-A631-4B84-A360-78030375B9AC}" srcOrd="1" destOrd="0" parTransId="{253CB32D-8898-4447-9187-B9BD4F3CD13C}" sibTransId="{C4052D12-3B00-4D36-BC1C-5E45A906F442}"/>
    <dgm:cxn modelId="{D61F73B8-E241-479F-95BA-11D6743050B3}" type="presOf" srcId="{AF2C3FD7-6CC5-498B-A25B-7BA7D0EDB6EC}" destId="{1DB0BD7D-7026-49E0-9673-940C4538726D}" srcOrd="1" destOrd="0" presId="urn:microsoft.com/office/officeart/2005/8/layout/target3"/>
    <dgm:cxn modelId="{9ABE04F4-5DE4-45B4-B656-7AF7CD9710D6}" type="presOf" srcId="{4E143962-F904-4FC0-8CA7-499057A78C6A}" destId="{5741B168-52D5-4884-B6C0-BA726660A6D1}" srcOrd="1" destOrd="0" presId="urn:microsoft.com/office/officeart/2005/8/layout/target3"/>
    <dgm:cxn modelId="{36061C50-B861-4217-BDD4-51036D510B4D}" type="presParOf" srcId="{D66A4641-19BA-4401-B909-12360723F161}" destId="{7AA5B749-FD2A-4A26-ADF1-5F67F419228E}" srcOrd="0" destOrd="0" presId="urn:microsoft.com/office/officeart/2005/8/layout/target3"/>
    <dgm:cxn modelId="{B711F6AB-53E9-45A3-83A9-07D132A35A77}" type="presParOf" srcId="{D66A4641-19BA-4401-B909-12360723F161}" destId="{160F3820-D1EE-43D7-9B07-961BA91B459A}" srcOrd="1" destOrd="0" presId="urn:microsoft.com/office/officeart/2005/8/layout/target3"/>
    <dgm:cxn modelId="{A1B35F1E-BCAD-4B3C-9141-355B6C30BF3F}" type="presParOf" srcId="{D66A4641-19BA-4401-B909-12360723F161}" destId="{7D63EF57-11A2-4AE5-935F-533CBFCD11ED}" srcOrd="2" destOrd="0" presId="urn:microsoft.com/office/officeart/2005/8/layout/target3"/>
    <dgm:cxn modelId="{9AA7A46F-2AE9-4559-958F-D97EE7AF593E}" type="presParOf" srcId="{D66A4641-19BA-4401-B909-12360723F161}" destId="{01A19899-ACB4-4AC4-99FB-A4091B6EAF43}" srcOrd="3" destOrd="0" presId="urn:microsoft.com/office/officeart/2005/8/layout/target3"/>
    <dgm:cxn modelId="{53AE4648-C579-4537-BE86-69F9503194C7}" type="presParOf" srcId="{D66A4641-19BA-4401-B909-12360723F161}" destId="{024481C2-A26B-4493-998F-C6795A5024C3}" srcOrd="4" destOrd="0" presId="urn:microsoft.com/office/officeart/2005/8/layout/target3"/>
    <dgm:cxn modelId="{A58EDFCE-9841-4810-96C1-9525A9F8EEFF}" type="presParOf" srcId="{D66A4641-19BA-4401-B909-12360723F161}" destId="{AE48EBAE-02B1-4E3C-A737-4BF1A9808946}" srcOrd="5" destOrd="0" presId="urn:microsoft.com/office/officeart/2005/8/layout/target3"/>
    <dgm:cxn modelId="{9978C7A5-1E06-4C86-82C0-583AF2CE2D5E}" type="presParOf" srcId="{D66A4641-19BA-4401-B909-12360723F161}" destId="{B62081AF-8CB6-4FB3-81CC-CD69AA06A4BA}" srcOrd="6" destOrd="0" presId="urn:microsoft.com/office/officeart/2005/8/layout/target3"/>
    <dgm:cxn modelId="{BC7044F7-D380-42A8-BB7B-04C4F9EB4079}" type="presParOf" srcId="{D66A4641-19BA-4401-B909-12360723F161}" destId="{B6EDE5A0-DD61-406B-B615-95288FC0C87A}" srcOrd="7" destOrd="0" presId="urn:microsoft.com/office/officeart/2005/8/layout/target3"/>
    <dgm:cxn modelId="{804CF5E2-F6C0-469F-AEBB-48049E0E035C}" type="presParOf" srcId="{D66A4641-19BA-4401-B909-12360723F161}" destId="{2F4B1438-59F3-4BC8-8765-C7B504431F8D}" srcOrd="8" destOrd="0" presId="urn:microsoft.com/office/officeart/2005/8/layout/target3"/>
    <dgm:cxn modelId="{3CE60B0E-C668-49F9-B9A8-346F17114C27}" type="presParOf" srcId="{D66A4641-19BA-4401-B909-12360723F161}" destId="{4C4CBFC1-16EA-405F-BD94-055886E1778F}" srcOrd="9" destOrd="0" presId="urn:microsoft.com/office/officeart/2005/8/layout/target3"/>
    <dgm:cxn modelId="{E6C6C67B-C7BF-4150-93B8-B12F30D5AD99}" type="presParOf" srcId="{D66A4641-19BA-4401-B909-12360723F161}" destId="{5DE15C8F-981E-44D6-867F-CA5FA6327B56}" srcOrd="10" destOrd="0" presId="urn:microsoft.com/office/officeart/2005/8/layout/target3"/>
    <dgm:cxn modelId="{6ED20F9A-792E-4E7C-9E9F-D32E07031BC9}" type="presParOf" srcId="{D66A4641-19BA-4401-B909-12360723F161}" destId="{87DD7DB4-A89A-474F-B206-AF32DB7E599E}" srcOrd="11" destOrd="0" presId="urn:microsoft.com/office/officeart/2005/8/layout/target3"/>
    <dgm:cxn modelId="{CD5DA1E0-F279-4C29-9EDB-D7588266E050}" type="presParOf" srcId="{D66A4641-19BA-4401-B909-12360723F161}" destId="{9D84393A-CC90-4091-93F1-2DD200E986DB}" srcOrd="12" destOrd="0" presId="urn:microsoft.com/office/officeart/2005/8/layout/target3"/>
    <dgm:cxn modelId="{79415F4A-716F-47D8-8CDC-FD1EEC7B96A1}" type="presParOf" srcId="{D66A4641-19BA-4401-B909-12360723F161}" destId="{A18299BA-52D7-43FD-BE03-00D451E463EE}" srcOrd="13" destOrd="0" presId="urn:microsoft.com/office/officeart/2005/8/layout/target3"/>
    <dgm:cxn modelId="{D2DF7877-E703-42DF-AB06-A4210A0EA798}" type="presParOf" srcId="{D66A4641-19BA-4401-B909-12360723F161}" destId="{690193CF-E3C4-4170-9D4B-CE629CC8D129}" srcOrd="14" destOrd="0" presId="urn:microsoft.com/office/officeart/2005/8/layout/target3"/>
    <dgm:cxn modelId="{99FF8288-2FCA-479B-A39A-E117E73B288A}" type="presParOf" srcId="{D66A4641-19BA-4401-B909-12360723F161}" destId="{42323F47-A907-47AB-A80D-9AF90602D45B}" srcOrd="15" destOrd="0" presId="urn:microsoft.com/office/officeart/2005/8/layout/target3"/>
    <dgm:cxn modelId="{7FFD37AE-B383-47B4-8805-50752C2B4CB7}" type="presParOf" srcId="{D66A4641-19BA-4401-B909-12360723F161}" destId="{086E47CD-12C4-47D4-A604-0DE6254E7AAC}" srcOrd="16" destOrd="0" presId="urn:microsoft.com/office/officeart/2005/8/layout/target3"/>
    <dgm:cxn modelId="{A2527BDA-1451-4F59-8BF0-8E704887B7E3}" type="presParOf" srcId="{D66A4641-19BA-4401-B909-12360723F161}" destId="{9DE8CAED-CC2C-4A39-921F-D60188B83376}" srcOrd="17" destOrd="0" presId="urn:microsoft.com/office/officeart/2005/8/layout/target3"/>
    <dgm:cxn modelId="{AFAE831C-AD6A-4844-B67B-3AB5CF47FEE9}" type="presParOf" srcId="{D66A4641-19BA-4401-B909-12360723F161}" destId="{1DB0BD7D-7026-49E0-9673-940C4538726D}" srcOrd="18" destOrd="0" presId="urn:microsoft.com/office/officeart/2005/8/layout/target3"/>
    <dgm:cxn modelId="{9208F374-024F-4F2D-AABE-7E05552A1200}" type="presParOf" srcId="{D66A4641-19BA-4401-B909-12360723F161}" destId="{0251F1DA-8BEE-48A6-880C-3CE24DBCFD04}" srcOrd="19" destOrd="0" presId="urn:microsoft.com/office/officeart/2005/8/layout/target3"/>
    <dgm:cxn modelId="{F346688D-7581-4690-9D85-DC3DD722445E}" type="presParOf" srcId="{D66A4641-19BA-4401-B909-12360723F161}" destId="{77AD8DC3-49D7-4057-9DDA-EF7DD9BBAD7B}" srcOrd="20" destOrd="0" presId="urn:microsoft.com/office/officeart/2005/8/layout/target3"/>
    <dgm:cxn modelId="{5764A7BA-9482-48C7-8469-0700AF710284}" type="presParOf" srcId="{D66A4641-19BA-4401-B909-12360723F161}" destId="{427CC287-CD7E-46ED-B470-7A6F4E8D20A7}" srcOrd="21" destOrd="0" presId="urn:microsoft.com/office/officeart/2005/8/layout/target3"/>
    <dgm:cxn modelId="{4C61876B-E0DF-475C-A0BD-377E33FB296F}" type="presParOf" srcId="{D66A4641-19BA-4401-B909-12360723F161}" destId="{C854660E-F1B9-44DF-A448-5C596888844B}" srcOrd="22" destOrd="0" presId="urn:microsoft.com/office/officeart/2005/8/layout/target3"/>
    <dgm:cxn modelId="{26B974BB-86B2-4EAC-AC06-864B3713B80E}" type="presParOf" srcId="{D66A4641-19BA-4401-B909-12360723F161}" destId="{5741B168-52D5-4884-B6C0-BA726660A6D1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F93357-4B35-44B4-AF0B-8EF86DC063C9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A9E62B6-C5ED-4F55-A739-C4461D16685D}">
      <dgm:prSet/>
      <dgm:spPr/>
      <dgm:t>
        <a:bodyPr/>
        <a:lstStyle/>
        <a:p>
          <a:pPr rtl="0"/>
          <a:r>
            <a:rPr lang="uk-UA" b="1" dirty="0"/>
            <a:t>НАСТЕННЫЕ</a:t>
          </a:r>
          <a:endParaRPr lang="ru-RU" dirty="0"/>
        </a:p>
      </dgm:t>
    </dgm:pt>
    <dgm:pt modelId="{C4BA0FE0-FC8A-40B0-907D-5E13334C962D}" type="parTrans" cxnId="{207DA7BE-E9F1-4CFB-9030-0B5D8C1E771E}">
      <dgm:prSet/>
      <dgm:spPr/>
      <dgm:t>
        <a:bodyPr/>
        <a:lstStyle/>
        <a:p>
          <a:endParaRPr lang="ru-RU"/>
        </a:p>
      </dgm:t>
    </dgm:pt>
    <dgm:pt modelId="{2997A26E-0BFA-44D2-8C04-E725F3238E00}" type="sibTrans" cxnId="{207DA7BE-E9F1-4CFB-9030-0B5D8C1E771E}">
      <dgm:prSet/>
      <dgm:spPr/>
      <dgm:t>
        <a:bodyPr/>
        <a:lstStyle/>
        <a:p>
          <a:endParaRPr lang="ru-RU"/>
        </a:p>
      </dgm:t>
    </dgm:pt>
    <dgm:pt modelId="{2240FCDD-DDC4-4425-BF24-D2307EDE73E1}">
      <dgm:prSet/>
      <dgm:spPr/>
      <dgm:t>
        <a:bodyPr/>
        <a:lstStyle/>
        <a:p>
          <a:pPr rtl="0"/>
          <a:r>
            <a:rPr lang="uk-UA" b="1" dirty="0"/>
            <a:t>АТЛАСЫ</a:t>
          </a:r>
          <a:endParaRPr lang="ru-RU" dirty="0"/>
        </a:p>
      </dgm:t>
    </dgm:pt>
    <dgm:pt modelId="{E0A68D8D-4660-45A1-934F-6F8FA4F91602}" type="parTrans" cxnId="{44870DD0-FC55-4B49-A049-779F71264179}">
      <dgm:prSet/>
      <dgm:spPr/>
      <dgm:t>
        <a:bodyPr/>
        <a:lstStyle/>
        <a:p>
          <a:endParaRPr lang="ru-RU"/>
        </a:p>
      </dgm:t>
    </dgm:pt>
    <dgm:pt modelId="{C235D05B-4439-4A6C-A1A9-F0E9A64D398B}" type="sibTrans" cxnId="{44870DD0-FC55-4B49-A049-779F71264179}">
      <dgm:prSet/>
      <dgm:spPr/>
      <dgm:t>
        <a:bodyPr/>
        <a:lstStyle/>
        <a:p>
          <a:endParaRPr lang="ru-RU"/>
        </a:p>
      </dgm:t>
    </dgm:pt>
    <dgm:pt modelId="{412FEDC8-7602-4591-A98C-1ABFFEBB8997}">
      <dgm:prSet/>
      <dgm:spPr/>
      <dgm:t>
        <a:bodyPr/>
        <a:lstStyle/>
        <a:p>
          <a:pPr rtl="0"/>
          <a:r>
            <a:rPr lang="uk-UA" b="1" dirty="0"/>
            <a:t>В УЧЕБНИКЕ</a:t>
          </a:r>
          <a:endParaRPr lang="ru-RU" dirty="0"/>
        </a:p>
      </dgm:t>
    </dgm:pt>
    <dgm:pt modelId="{C7955E1C-47F7-4B28-B1E2-8C96BC026036}" type="parTrans" cxnId="{4BEEFE61-02AC-41C9-BBC6-651CDEEE7B76}">
      <dgm:prSet/>
      <dgm:spPr/>
      <dgm:t>
        <a:bodyPr/>
        <a:lstStyle/>
        <a:p>
          <a:endParaRPr lang="ru-RU"/>
        </a:p>
      </dgm:t>
    </dgm:pt>
    <dgm:pt modelId="{4C45647B-B16A-4C1F-A5CB-BCF06C73A760}" type="sibTrans" cxnId="{4BEEFE61-02AC-41C9-BBC6-651CDEEE7B76}">
      <dgm:prSet/>
      <dgm:spPr/>
      <dgm:t>
        <a:bodyPr/>
        <a:lstStyle/>
        <a:p>
          <a:endParaRPr lang="ru-RU"/>
        </a:p>
      </dgm:t>
    </dgm:pt>
    <dgm:pt modelId="{9BA2B1C8-FC72-4731-BDD7-9F559F43AFFC}">
      <dgm:prSet/>
      <dgm:spPr/>
      <dgm:t>
        <a:bodyPr/>
        <a:lstStyle/>
        <a:p>
          <a:pPr rtl="0"/>
          <a:r>
            <a:rPr lang="uk-UA" b="1" dirty="0"/>
            <a:t>КОНТУРНЫЕ</a:t>
          </a:r>
          <a:endParaRPr lang="ru-RU" b="1" dirty="0"/>
        </a:p>
      </dgm:t>
    </dgm:pt>
    <dgm:pt modelId="{D764FC49-C8FE-4003-91DD-C3317724BDC7}" type="parTrans" cxnId="{B5C354CF-FC58-41AC-AE0C-14F40597463D}">
      <dgm:prSet/>
      <dgm:spPr/>
      <dgm:t>
        <a:bodyPr/>
        <a:lstStyle/>
        <a:p>
          <a:endParaRPr lang="ru-RU"/>
        </a:p>
      </dgm:t>
    </dgm:pt>
    <dgm:pt modelId="{E6401068-3D82-4644-B8A9-FEC528AF3C3C}" type="sibTrans" cxnId="{B5C354CF-FC58-41AC-AE0C-14F40597463D}">
      <dgm:prSet/>
      <dgm:spPr/>
      <dgm:t>
        <a:bodyPr/>
        <a:lstStyle/>
        <a:p>
          <a:endParaRPr lang="ru-RU"/>
        </a:p>
      </dgm:t>
    </dgm:pt>
    <dgm:pt modelId="{84AF59FB-250F-422E-B87A-5F9A19FACA10}" type="pres">
      <dgm:prSet presAssocID="{A2F93357-4B35-44B4-AF0B-8EF86DC063C9}" presName="compositeShape" presStyleCnt="0">
        <dgm:presLayoutVars>
          <dgm:chMax val="7"/>
          <dgm:dir/>
          <dgm:resizeHandles val="exact"/>
        </dgm:presLayoutVars>
      </dgm:prSet>
      <dgm:spPr/>
    </dgm:pt>
    <dgm:pt modelId="{5A0DF58B-02E9-4B3A-9777-E8C515F1E2A8}" type="pres">
      <dgm:prSet presAssocID="{BA9E62B6-C5ED-4F55-A739-C4461D16685D}" presName="circ1" presStyleLbl="vennNode1" presStyleIdx="0" presStyleCnt="4" custScaleX="133315" custScaleY="122997"/>
      <dgm:spPr/>
    </dgm:pt>
    <dgm:pt modelId="{F6D18A98-19E4-4955-967A-43D23FF4AC7D}" type="pres">
      <dgm:prSet presAssocID="{BA9E62B6-C5ED-4F55-A739-C4461D16685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B9BF81A-1FB5-4545-979F-29EFFB090590}" type="pres">
      <dgm:prSet presAssocID="{2240FCDD-DDC4-4425-BF24-D2307EDE73E1}" presName="circ2" presStyleLbl="vennNode1" presStyleIdx="1" presStyleCnt="4" custScaleX="171147" custScaleY="124232"/>
      <dgm:spPr/>
    </dgm:pt>
    <dgm:pt modelId="{74FEB94C-6CE0-47D1-A218-BA282FE5522B}" type="pres">
      <dgm:prSet presAssocID="{2240FCDD-DDC4-4425-BF24-D2307EDE73E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E6CA206-43A7-4081-9855-D4E8280E100D}" type="pres">
      <dgm:prSet presAssocID="{412FEDC8-7602-4591-A98C-1ABFFEBB8997}" presName="circ3" presStyleLbl="vennNode1" presStyleIdx="2" presStyleCnt="4" custScaleX="123066" custScaleY="123965" custLinFactNeighborX="-5694" custLinFactNeighborY="2278"/>
      <dgm:spPr/>
    </dgm:pt>
    <dgm:pt modelId="{ACB7E01E-DE9C-4E2D-B5D9-7F5D57E5F771}" type="pres">
      <dgm:prSet presAssocID="{412FEDC8-7602-4591-A98C-1ABFFEBB899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92D89F0-4EDF-4763-9661-A96A7E731BC8}" type="pres">
      <dgm:prSet presAssocID="{9BA2B1C8-FC72-4731-BDD7-9F559F43AFFC}" presName="circ4" presStyleLbl="vennNode1" presStyleIdx="3" presStyleCnt="4" custScaleX="168879" custScaleY="129654" custLinFactNeighborX="3666" custLinFactNeighborY="-1561"/>
      <dgm:spPr/>
    </dgm:pt>
    <dgm:pt modelId="{16800157-8347-4968-A227-362F881C6064}" type="pres">
      <dgm:prSet presAssocID="{9BA2B1C8-FC72-4731-BDD7-9F559F43AFF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7A4C609-7CEB-4221-A12B-053EFE9268F4}" type="presOf" srcId="{A2F93357-4B35-44B4-AF0B-8EF86DC063C9}" destId="{84AF59FB-250F-422E-B87A-5F9A19FACA10}" srcOrd="0" destOrd="0" presId="urn:microsoft.com/office/officeart/2005/8/layout/venn1"/>
    <dgm:cxn modelId="{765A6A32-0776-4781-9332-C6B7385B6D17}" type="presOf" srcId="{412FEDC8-7602-4591-A98C-1ABFFEBB8997}" destId="{ACB7E01E-DE9C-4E2D-B5D9-7F5D57E5F771}" srcOrd="1" destOrd="0" presId="urn:microsoft.com/office/officeart/2005/8/layout/venn1"/>
    <dgm:cxn modelId="{4BEEFE61-02AC-41C9-BBC6-651CDEEE7B76}" srcId="{A2F93357-4B35-44B4-AF0B-8EF86DC063C9}" destId="{412FEDC8-7602-4591-A98C-1ABFFEBB8997}" srcOrd="2" destOrd="0" parTransId="{C7955E1C-47F7-4B28-B1E2-8C96BC026036}" sibTransId="{4C45647B-B16A-4C1F-A5CB-BCF06C73A760}"/>
    <dgm:cxn modelId="{6F9C8042-2ECF-4725-8AB0-E121D2DA1ADE}" type="presOf" srcId="{9BA2B1C8-FC72-4731-BDD7-9F559F43AFFC}" destId="{16800157-8347-4968-A227-362F881C6064}" srcOrd="1" destOrd="0" presId="urn:microsoft.com/office/officeart/2005/8/layout/venn1"/>
    <dgm:cxn modelId="{2D87A962-813E-4A47-848B-F32703048169}" type="presOf" srcId="{412FEDC8-7602-4591-A98C-1ABFFEBB8997}" destId="{4E6CA206-43A7-4081-9855-D4E8280E100D}" srcOrd="0" destOrd="0" presId="urn:microsoft.com/office/officeart/2005/8/layout/venn1"/>
    <dgm:cxn modelId="{24C90C47-97A8-4724-97F6-112C42909E08}" type="presOf" srcId="{2240FCDD-DDC4-4425-BF24-D2307EDE73E1}" destId="{74FEB94C-6CE0-47D1-A218-BA282FE5522B}" srcOrd="1" destOrd="0" presId="urn:microsoft.com/office/officeart/2005/8/layout/venn1"/>
    <dgm:cxn modelId="{5802878C-B640-4922-A546-C1FFE25AEAAE}" type="presOf" srcId="{BA9E62B6-C5ED-4F55-A739-C4461D16685D}" destId="{F6D18A98-19E4-4955-967A-43D23FF4AC7D}" srcOrd="1" destOrd="0" presId="urn:microsoft.com/office/officeart/2005/8/layout/venn1"/>
    <dgm:cxn modelId="{1A9D5F9E-8760-4AD2-8BD8-BCB6D63E6EAD}" type="presOf" srcId="{9BA2B1C8-FC72-4731-BDD7-9F559F43AFFC}" destId="{092D89F0-4EDF-4763-9661-A96A7E731BC8}" srcOrd="0" destOrd="0" presId="urn:microsoft.com/office/officeart/2005/8/layout/venn1"/>
    <dgm:cxn modelId="{9B6BE0A8-9593-40ED-B34F-D5AB2F62E6C6}" type="presOf" srcId="{BA9E62B6-C5ED-4F55-A739-C4461D16685D}" destId="{5A0DF58B-02E9-4B3A-9777-E8C515F1E2A8}" srcOrd="0" destOrd="0" presId="urn:microsoft.com/office/officeart/2005/8/layout/venn1"/>
    <dgm:cxn modelId="{207DA7BE-E9F1-4CFB-9030-0B5D8C1E771E}" srcId="{A2F93357-4B35-44B4-AF0B-8EF86DC063C9}" destId="{BA9E62B6-C5ED-4F55-A739-C4461D16685D}" srcOrd="0" destOrd="0" parTransId="{C4BA0FE0-FC8A-40B0-907D-5E13334C962D}" sibTransId="{2997A26E-0BFA-44D2-8C04-E725F3238E00}"/>
    <dgm:cxn modelId="{B5C354CF-FC58-41AC-AE0C-14F40597463D}" srcId="{A2F93357-4B35-44B4-AF0B-8EF86DC063C9}" destId="{9BA2B1C8-FC72-4731-BDD7-9F559F43AFFC}" srcOrd="3" destOrd="0" parTransId="{D764FC49-C8FE-4003-91DD-C3317724BDC7}" sibTransId="{E6401068-3D82-4644-B8A9-FEC528AF3C3C}"/>
    <dgm:cxn modelId="{44870DD0-FC55-4B49-A049-779F71264179}" srcId="{A2F93357-4B35-44B4-AF0B-8EF86DC063C9}" destId="{2240FCDD-DDC4-4425-BF24-D2307EDE73E1}" srcOrd="1" destOrd="0" parTransId="{E0A68D8D-4660-45A1-934F-6F8FA4F91602}" sibTransId="{C235D05B-4439-4A6C-A1A9-F0E9A64D398B}"/>
    <dgm:cxn modelId="{0CBD65EE-4857-4D62-9184-97C40813239F}" type="presOf" srcId="{2240FCDD-DDC4-4425-BF24-D2307EDE73E1}" destId="{CB9BF81A-1FB5-4545-979F-29EFFB090590}" srcOrd="0" destOrd="0" presId="urn:microsoft.com/office/officeart/2005/8/layout/venn1"/>
    <dgm:cxn modelId="{26FB2BD6-7267-494F-B3B1-E9B64419252A}" type="presParOf" srcId="{84AF59FB-250F-422E-B87A-5F9A19FACA10}" destId="{5A0DF58B-02E9-4B3A-9777-E8C515F1E2A8}" srcOrd="0" destOrd="0" presId="urn:microsoft.com/office/officeart/2005/8/layout/venn1"/>
    <dgm:cxn modelId="{25F56EB9-A2FE-47EB-AB0F-769A09C2CA75}" type="presParOf" srcId="{84AF59FB-250F-422E-B87A-5F9A19FACA10}" destId="{F6D18A98-19E4-4955-967A-43D23FF4AC7D}" srcOrd="1" destOrd="0" presId="urn:microsoft.com/office/officeart/2005/8/layout/venn1"/>
    <dgm:cxn modelId="{43290A09-1AAC-4EB0-814F-3A3A3ADEBF28}" type="presParOf" srcId="{84AF59FB-250F-422E-B87A-5F9A19FACA10}" destId="{CB9BF81A-1FB5-4545-979F-29EFFB090590}" srcOrd="2" destOrd="0" presId="urn:microsoft.com/office/officeart/2005/8/layout/venn1"/>
    <dgm:cxn modelId="{233591E2-8140-4F42-B472-9F6E0C7654CF}" type="presParOf" srcId="{84AF59FB-250F-422E-B87A-5F9A19FACA10}" destId="{74FEB94C-6CE0-47D1-A218-BA282FE5522B}" srcOrd="3" destOrd="0" presId="urn:microsoft.com/office/officeart/2005/8/layout/venn1"/>
    <dgm:cxn modelId="{FADC4732-9E2A-411B-BF63-5D9096CF50E9}" type="presParOf" srcId="{84AF59FB-250F-422E-B87A-5F9A19FACA10}" destId="{4E6CA206-43A7-4081-9855-D4E8280E100D}" srcOrd="4" destOrd="0" presId="urn:microsoft.com/office/officeart/2005/8/layout/venn1"/>
    <dgm:cxn modelId="{9957451D-2D4C-4A26-842F-DA1AB4EBA109}" type="presParOf" srcId="{84AF59FB-250F-422E-B87A-5F9A19FACA10}" destId="{ACB7E01E-DE9C-4E2D-B5D9-7F5D57E5F771}" srcOrd="5" destOrd="0" presId="urn:microsoft.com/office/officeart/2005/8/layout/venn1"/>
    <dgm:cxn modelId="{291399C1-216D-4B04-97D5-8B1ACDCB015E}" type="presParOf" srcId="{84AF59FB-250F-422E-B87A-5F9A19FACA10}" destId="{092D89F0-4EDF-4763-9661-A96A7E731BC8}" srcOrd="6" destOrd="0" presId="urn:microsoft.com/office/officeart/2005/8/layout/venn1"/>
    <dgm:cxn modelId="{24BE8524-F51A-4BAB-A6D3-FD42AF873368}" type="presParOf" srcId="{84AF59FB-250F-422E-B87A-5F9A19FACA10}" destId="{16800157-8347-4968-A227-362F881C606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A29687-EE21-4A36-80E9-90910A79D2C0}" type="doc">
      <dgm:prSet loTypeId="urn:microsoft.com/office/officeart/2005/8/layout/vList6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53F0EA2-4124-407B-9CD3-AC40DB8A3B44}">
      <dgm:prSet custT="1"/>
      <dgm:spPr/>
      <dgm:t>
        <a:bodyPr/>
        <a:lstStyle/>
        <a:p>
          <a:pPr rtl="0"/>
          <a:r>
            <a:rPr lang="uk-UA" sz="2400" b="1" i="1" dirty="0" err="1"/>
            <a:t>Репродуктивные</a:t>
          </a:r>
          <a:endParaRPr lang="ru-RU" sz="2400" dirty="0"/>
        </a:p>
      </dgm:t>
    </dgm:pt>
    <dgm:pt modelId="{7CF86554-1874-4251-AB52-FBF25DD28FA6}" type="parTrans" cxnId="{D6DC93BF-2ED2-4977-91AE-8DEEDB499E6C}">
      <dgm:prSet/>
      <dgm:spPr/>
      <dgm:t>
        <a:bodyPr/>
        <a:lstStyle/>
        <a:p>
          <a:endParaRPr lang="ru-RU"/>
        </a:p>
      </dgm:t>
    </dgm:pt>
    <dgm:pt modelId="{0316EF4B-3604-4A8B-82DB-223972A27354}" type="sibTrans" cxnId="{D6DC93BF-2ED2-4977-91AE-8DEEDB499E6C}">
      <dgm:prSet/>
      <dgm:spPr/>
      <dgm:t>
        <a:bodyPr/>
        <a:lstStyle/>
        <a:p>
          <a:endParaRPr lang="ru-RU"/>
        </a:p>
      </dgm:t>
    </dgm:pt>
    <dgm:pt modelId="{B5D991BD-BCB5-460E-82E5-FA509EA54EC6}">
      <dgm:prSet custT="1"/>
      <dgm:spPr/>
      <dgm:t>
        <a:bodyPr/>
        <a:lstStyle/>
        <a:p>
          <a:pPr rtl="0"/>
          <a:r>
            <a:rPr lang="uk-UA" sz="2400" b="1" i="1" dirty="0" err="1"/>
            <a:t>Творческие</a:t>
          </a:r>
          <a:endParaRPr lang="ru-RU" sz="2400" b="1" i="1" dirty="0"/>
        </a:p>
      </dgm:t>
    </dgm:pt>
    <dgm:pt modelId="{3F3CDFBF-EB71-44D2-9483-F4658A3397E7}" type="parTrans" cxnId="{32164DE0-125F-48F8-80B2-62FE7AA14D7E}">
      <dgm:prSet/>
      <dgm:spPr/>
      <dgm:t>
        <a:bodyPr/>
        <a:lstStyle/>
        <a:p>
          <a:endParaRPr lang="ru-RU"/>
        </a:p>
      </dgm:t>
    </dgm:pt>
    <dgm:pt modelId="{CF2427B0-D909-4B8D-9B13-68C20ED8F00F}" type="sibTrans" cxnId="{32164DE0-125F-48F8-80B2-62FE7AA14D7E}">
      <dgm:prSet/>
      <dgm:spPr/>
      <dgm:t>
        <a:bodyPr/>
        <a:lstStyle/>
        <a:p>
          <a:endParaRPr lang="ru-RU"/>
        </a:p>
      </dgm:t>
    </dgm:pt>
    <dgm:pt modelId="{CDCDDECD-46B5-4F62-A360-2B720F81AEA9}">
      <dgm:prSet custT="1"/>
      <dgm:spPr/>
      <dgm:t>
        <a:bodyPr/>
        <a:lstStyle/>
        <a:p>
          <a:r>
            <a:rPr lang="uk-UA" sz="1000" b="1" dirty="0"/>
            <a:t>Покажи</a:t>
          </a:r>
          <a:endParaRPr lang="ru-RU" sz="1000" b="1" dirty="0"/>
        </a:p>
      </dgm:t>
    </dgm:pt>
    <dgm:pt modelId="{7F04811F-85D4-498F-ADB8-9DFABF8EA1CF}" type="parTrans" cxnId="{B1DC2050-B8F8-4D5C-9622-CB6F2450AC60}">
      <dgm:prSet/>
      <dgm:spPr/>
      <dgm:t>
        <a:bodyPr/>
        <a:lstStyle/>
        <a:p>
          <a:endParaRPr lang="ru-RU"/>
        </a:p>
      </dgm:t>
    </dgm:pt>
    <dgm:pt modelId="{14868B54-88B3-4804-B6A5-983490254A31}" type="sibTrans" cxnId="{B1DC2050-B8F8-4D5C-9622-CB6F2450AC60}">
      <dgm:prSet/>
      <dgm:spPr/>
      <dgm:t>
        <a:bodyPr/>
        <a:lstStyle/>
        <a:p>
          <a:endParaRPr lang="ru-RU"/>
        </a:p>
      </dgm:t>
    </dgm:pt>
    <dgm:pt modelId="{AF8E5D61-17E0-4370-B2CB-7987AA2F6312}">
      <dgm:prSet custT="1"/>
      <dgm:spPr/>
      <dgm:t>
        <a:bodyPr/>
        <a:lstStyle/>
        <a:p>
          <a:r>
            <a:rPr lang="uk-UA" sz="1000" b="1" dirty="0" err="1"/>
            <a:t>Отыщи</a:t>
          </a:r>
          <a:endParaRPr lang="ru-RU" sz="1000" b="1" dirty="0"/>
        </a:p>
      </dgm:t>
    </dgm:pt>
    <dgm:pt modelId="{CD62E664-281C-40B5-B7F8-F019D8C18759}" type="parTrans" cxnId="{9387DDE9-293D-4619-B2E0-081E8E6BCD27}">
      <dgm:prSet/>
      <dgm:spPr/>
      <dgm:t>
        <a:bodyPr/>
        <a:lstStyle/>
        <a:p>
          <a:endParaRPr lang="ru-RU"/>
        </a:p>
      </dgm:t>
    </dgm:pt>
    <dgm:pt modelId="{A6329CF2-27D5-4B93-8877-07DD117EBD1E}" type="sibTrans" cxnId="{9387DDE9-293D-4619-B2E0-081E8E6BCD27}">
      <dgm:prSet/>
      <dgm:spPr/>
      <dgm:t>
        <a:bodyPr/>
        <a:lstStyle/>
        <a:p>
          <a:endParaRPr lang="ru-RU"/>
        </a:p>
      </dgm:t>
    </dgm:pt>
    <dgm:pt modelId="{423FA891-9911-442A-AA22-8E2223A89C4E}">
      <dgm:prSet custT="1"/>
      <dgm:spPr/>
      <dgm:t>
        <a:bodyPr/>
        <a:lstStyle/>
        <a:p>
          <a:r>
            <a:rPr lang="uk-UA" sz="1000" b="1" dirty="0"/>
            <a:t>Опиши</a:t>
          </a:r>
          <a:endParaRPr lang="ru-RU" sz="1000" b="1" dirty="0"/>
        </a:p>
      </dgm:t>
    </dgm:pt>
    <dgm:pt modelId="{15A84706-1F54-4428-83D6-813920869638}" type="parTrans" cxnId="{0BA63CA2-6285-4021-AAA4-E68934C4EF54}">
      <dgm:prSet/>
      <dgm:spPr/>
      <dgm:t>
        <a:bodyPr/>
        <a:lstStyle/>
        <a:p>
          <a:endParaRPr lang="ru-RU"/>
        </a:p>
      </dgm:t>
    </dgm:pt>
    <dgm:pt modelId="{0E53F2EA-663E-4393-AA0E-D70C71A4ABAE}" type="sibTrans" cxnId="{0BA63CA2-6285-4021-AAA4-E68934C4EF54}">
      <dgm:prSet/>
      <dgm:spPr/>
      <dgm:t>
        <a:bodyPr/>
        <a:lstStyle/>
        <a:p>
          <a:endParaRPr lang="ru-RU"/>
        </a:p>
      </dgm:t>
    </dgm:pt>
    <dgm:pt modelId="{BAB28B22-C1A5-479F-98E7-5ACE3865FDA9}">
      <dgm:prSet custT="1"/>
      <dgm:spPr/>
      <dgm:t>
        <a:bodyPr/>
        <a:lstStyle/>
        <a:p>
          <a:r>
            <a:rPr lang="uk-UA" sz="1000" b="1" dirty="0"/>
            <a:t>Узнай</a:t>
          </a:r>
          <a:endParaRPr lang="ru-RU" sz="1000" b="1" dirty="0"/>
        </a:p>
      </dgm:t>
    </dgm:pt>
    <dgm:pt modelId="{3B9F7358-1FAC-45A3-B0C7-933916AD2A79}" type="parTrans" cxnId="{A4967D53-A3BE-4627-B7D0-ACFB81ED3986}">
      <dgm:prSet/>
      <dgm:spPr/>
      <dgm:t>
        <a:bodyPr/>
        <a:lstStyle/>
        <a:p>
          <a:endParaRPr lang="ru-RU"/>
        </a:p>
      </dgm:t>
    </dgm:pt>
    <dgm:pt modelId="{EE1E6979-7EF7-48BB-8B83-16959579A10A}" type="sibTrans" cxnId="{A4967D53-A3BE-4627-B7D0-ACFB81ED3986}">
      <dgm:prSet/>
      <dgm:spPr/>
      <dgm:t>
        <a:bodyPr/>
        <a:lstStyle/>
        <a:p>
          <a:endParaRPr lang="ru-RU"/>
        </a:p>
      </dgm:t>
    </dgm:pt>
    <dgm:pt modelId="{65EEEB8C-6890-4D11-9A21-6B8FEFFC9D66}">
      <dgm:prSet custT="1"/>
      <dgm:spPr/>
      <dgm:t>
        <a:bodyPr/>
        <a:lstStyle/>
        <a:p>
          <a:r>
            <a:rPr lang="uk-UA" sz="1000" b="1" dirty="0"/>
            <a:t>Угадай</a:t>
          </a:r>
          <a:endParaRPr lang="ru-RU" sz="1000" b="1" dirty="0"/>
        </a:p>
      </dgm:t>
    </dgm:pt>
    <dgm:pt modelId="{0489AB61-8DBB-45EB-B81E-FD1640AB5F6E}" type="parTrans" cxnId="{BB65B0BC-1548-4C0D-AFFE-E0724D79A332}">
      <dgm:prSet/>
      <dgm:spPr/>
      <dgm:t>
        <a:bodyPr/>
        <a:lstStyle/>
        <a:p>
          <a:endParaRPr lang="ru-RU"/>
        </a:p>
      </dgm:t>
    </dgm:pt>
    <dgm:pt modelId="{ADA1BA21-067C-4C36-8A1F-BD9C322E72D0}" type="sibTrans" cxnId="{BB65B0BC-1548-4C0D-AFFE-E0724D79A332}">
      <dgm:prSet/>
      <dgm:spPr/>
      <dgm:t>
        <a:bodyPr/>
        <a:lstStyle/>
        <a:p>
          <a:endParaRPr lang="ru-RU"/>
        </a:p>
      </dgm:t>
    </dgm:pt>
    <dgm:pt modelId="{D4C16ED5-4178-470A-B2BC-D8BDA59AF143}">
      <dgm:prSet/>
      <dgm:spPr/>
      <dgm:t>
        <a:bodyPr/>
        <a:lstStyle/>
        <a:p>
          <a:r>
            <a:rPr lang="uk-UA" b="1" dirty="0" err="1"/>
            <a:t>Сравни</a:t>
          </a:r>
          <a:endParaRPr lang="ru-RU" b="1" dirty="0"/>
        </a:p>
      </dgm:t>
    </dgm:pt>
    <dgm:pt modelId="{B688EFF2-5D30-4517-8FCF-C66EE3C9B9BC}" type="parTrans" cxnId="{8B2E2243-AB75-434E-9190-4583F225E655}">
      <dgm:prSet/>
      <dgm:spPr/>
      <dgm:t>
        <a:bodyPr/>
        <a:lstStyle/>
        <a:p>
          <a:endParaRPr lang="ru-RU"/>
        </a:p>
      </dgm:t>
    </dgm:pt>
    <dgm:pt modelId="{D26F5392-B5E0-4B6C-A8D4-F2959D47D39D}" type="sibTrans" cxnId="{8B2E2243-AB75-434E-9190-4583F225E655}">
      <dgm:prSet/>
      <dgm:spPr/>
      <dgm:t>
        <a:bodyPr/>
        <a:lstStyle/>
        <a:p>
          <a:endParaRPr lang="ru-RU"/>
        </a:p>
      </dgm:t>
    </dgm:pt>
    <dgm:pt modelId="{7E8E29EE-BB4B-4698-AAE2-1D14AD6F81DD}">
      <dgm:prSet/>
      <dgm:spPr/>
      <dgm:t>
        <a:bodyPr/>
        <a:lstStyle/>
        <a:p>
          <a:r>
            <a:rPr lang="uk-UA" b="1" dirty="0"/>
            <a:t>Установи, </a:t>
          </a:r>
          <a:r>
            <a:rPr lang="uk-UA" b="1" dirty="0" err="1"/>
            <a:t>какой</a:t>
          </a:r>
          <a:r>
            <a:rPr lang="uk-UA" b="1" dirty="0"/>
            <a:t> </a:t>
          </a:r>
          <a:r>
            <a:rPr lang="uk-UA" b="1" dirty="0" err="1"/>
            <a:t>процесс</a:t>
          </a:r>
          <a:r>
            <a:rPr lang="uk-UA" b="1" dirty="0"/>
            <a:t> </a:t>
          </a:r>
          <a:r>
            <a:rPr lang="uk-UA" b="1" dirty="0" err="1"/>
            <a:t>изображен</a:t>
          </a:r>
          <a:endParaRPr lang="ru-RU" b="1" dirty="0"/>
        </a:p>
      </dgm:t>
    </dgm:pt>
    <dgm:pt modelId="{41B48200-B9F7-4A72-8859-7DB8F22EEE70}" type="parTrans" cxnId="{9D03C372-84DF-4EF6-AD8C-656E79E47C51}">
      <dgm:prSet/>
      <dgm:spPr/>
      <dgm:t>
        <a:bodyPr/>
        <a:lstStyle/>
        <a:p>
          <a:endParaRPr lang="ru-RU"/>
        </a:p>
      </dgm:t>
    </dgm:pt>
    <dgm:pt modelId="{19CE4B11-6D2F-4BC2-A298-EF16B52316A7}" type="sibTrans" cxnId="{9D03C372-84DF-4EF6-AD8C-656E79E47C51}">
      <dgm:prSet/>
      <dgm:spPr/>
      <dgm:t>
        <a:bodyPr/>
        <a:lstStyle/>
        <a:p>
          <a:endParaRPr lang="ru-RU"/>
        </a:p>
      </dgm:t>
    </dgm:pt>
    <dgm:pt modelId="{A8C389B3-6B67-48CA-8664-DB835D2CDEB1}">
      <dgm:prSet custT="1"/>
      <dgm:spPr/>
      <dgm:t>
        <a:bodyPr/>
        <a:lstStyle/>
        <a:p>
          <a:r>
            <a:rPr lang="uk-UA" sz="1000" b="1" dirty="0" err="1"/>
            <a:t>Составь</a:t>
          </a:r>
          <a:r>
            <a:rPr lang="uk-UA" sz="1000" b="1" dirty="0"/>
            <a:t> </a:t>
          </a:r>
          <a:r>
            <a:rPr lang="uk-UA" sz="1000" b="1" dirty="0" err="1"/>
            <a:t>из</a:t>
          </a:r>
          <a:r>
            <a:rPr lang="uk-UA" sz="1000" b="1" dirty="0"/>
            <a:t> </a:t>
          </a:r>
          <a:r>
            <a:rPr lang="uk-UA" sz="1000" b="1" dirty="0" err="1"/>
            <a:t>фрагментов</a:t>
          </a:r>
          <a:endParaRPr lang="ru-RU" sz="1000" b="1" dirty="0"/>
        </a:p>
      </dgm:t>
    </dgm:pt>
    <dgm:pt modelId="{A1D6BCDA-3AC2-41DE-8A64-23EF3FAEE495}" type="parTrans" cxnId="{CBCBD2F9-2454-438E-BEFD-EDA6943341A6}">
      <dgm:prSet/>
      <dgm:spPr/>
      <dgm:t>
        <a:bodyPr/>
        <a:lstStyle/>
        <a:p>
          <a:endParaRPr lang="ru-RU"/>
        </a:p>
      </dgm:t>
    </dgm:pt>
    <dgm:pt modelId="{69BFF676-D557-4F8B-A4B1-AEC89694D622}" type="sibTrans" cxnId="{CBCBD2F9-2454-438E-BEFD-EDA6943341A6}">
      <dgm:prSet/>
      <dgm:spPr/>
      <dgm:t>
        <a:bodyPr/>
        <a:lstStyle/>
        <a:p>
          <a:endParaRPr lang="ru-RU"/>
        </a:p>
      </dgm:t>
    </dgm:pt>
    <dgm:pt modelId="{E706773C-0DA0-4724-8E78-E89169B816E0}">
      <dgm:prSet/>
      <dgm:spPr/>
      <dgm:t>
        <a:bodyPr/>
        <a:lstStyle/>
        <a:p>
          <a:r>
            <a:rPr lang="uk-UA" b="1" dirty="0" err="1"/>
            <a:t>Составь</a:t>
          </a:r>
          <a:r>
            <a:rPr lang="uk-UA" b="1" dirty="0"/>
            <a:t> </a:t>
          </a:r>
          <a:r>
            <a:rPr lang="uk-UA" b="1" dirty="0" err="1"/>
            <a:t>рассказ</a:t>
          </a:r>
          <a:r>
            <a:rPr lang="uk-UA" b="1" dirty="0"/>
            <a:t> о </a:t>
          </a:r>
          <a:r>
            <a:rPr lang="uk-UA" b="1" dirty="0" err="1"/>
            <a:t>путешествии</a:t>
          </a:r>
          <a:endParaRPr lang="ru-RU" b="1" dirty="0"/>
        </a:p>
      </dgm:t>
    </dgm:pt>
    <dgm:pt modelId="{4DB37C0D-C8BB-4685-A8B7-F2306AE214FA}" type="parTrans" cxnId="{EAE0F163-0488-4F69-AD93-E36A874C71ED}">
      <dgm:prSet/>
      <dgm:spPr/>
      <dgm:t>
        <a:bodyPr/>
        <a:lstStyle/>
        <a:p>
          <a:endParaRPr lang="ru-RU"/>
        </a:p>
      </dgm:t>
    </dgm:pt>
    <dgm:pt modelId="{BC8B8D40-FC3D-4706-AEBF-8BE0BEF9EA8D}" type="sibTrans" cxnId="{EAE0F163-0488-4F69-AD93-E36A874C71ED}">
      <dgm:prSet/>
      <dgm:spPr/>
      <dgm:t>
        <a:bodyPr/>
        <a:lstStyle/>
        <a:p>
          <a:endParaRPr lang="ru-RU"/>
        </a:p>
      </dgm:t>
    </dgm:pt>
    <dgm:pt modelId="{C0B8A291-C8F2-4E33-AFFC-ED31BB968CDC}">
      <dgm:prSet/>
      <dgm:spPr/>
      <dgm:t>
        <a:bodyPr/>
        <a:lstStyle/>
        <a:p>
          <a:r>
            <a:rPr lang="uk-UA" b="1" dirty="0" err="1"/>
            <a:t>Создай</a:t>
          </a:r>
          <a:r>
            <a:rPr lang="uk-UA" b="1" dirty="0"/>
            <a:t> схему</a:t>
          </a:r>
          <a:endParaRPr lang="ru-RU" b="1" dirty="0"/>
        </a:p>
      </dgm:t>
    </dgm:pt>
    <dgm:pt modelId="{B0132187-75CE-44D2-8583-5E2710A24B12}" type="parTrans" cxnId="{18E3C9CE-1B03-44B4-9958-14AFB6F57DCB}">
      <dgm:prSet/>
      <dgm:spPr/>
      <dgm:t>
        <a:bodyPr/>
        <a:lstStyle/>
        <a:p>
          <a:endParaRPr lang="ru-RU"/>
        </a:p>
      </dgm:t>
    </dgm:pt>
    <dgm:pt modelId="{ED92B3FF-A171-46CB-A13B-E29AB49C0B44}" type="sibTrans" cxnId="{18E3C9CE-1B03-44B4-9958-14AFB6F57DCB}">
      <dgm:prSet/>
      <dgm:spPr/>
      <dgm:t>
        <a:bodyPr/>
        <a:lstStyle/>
        <a:p>
          <a:endParaRPr lang="ru-RU"/>
        </a:p>
      </dgm:t>
    </dgm:pt>
    <dgm:pt modelId="{85DE73AF-4CF4-4802-8E40-38065AF96991}">
      <dgm:prSet/>
      <dgm:spPr/>
      <dgm:t>
        <a:bodyPr/>
        <a:lstStyle/>
        <a:p>
          <a:r>
            <a:rPr lang="uk-UA" b="1" dirty="0" err="1"/>
            <a:t>Обоснуй</a:t>
          </a:r>
          <a:endParaRPr lang="ru-RU" b="1" dirty="0"/>
        </a:p>
      </dgm:t>
    </dgm:pt>
    <dgm:pt modelId="{2831EE0E-19E5-46FD-AD7A-E01B73136A3C}" type="parTrans" cxnId="{14095D1A-A3B9-4394-80BF-C0F9E6686760}">
      <dgm:prSet/>
      <dgm:spPr/>
      <dgm:t>
        <a:bodyPr/>
        <a:lstStyle/>
        <a:p>
          <a:endParaRPr lang="ru-RU"/>
        </a:p>
      </dgm:t>
    </dgm:pt>
    <dgm:pt modelId="{3283120E-0644-4C15-B46E-A4AC733A29EA}" type="sibTrans" cxnId="{14095D1A-A3B9-4394-80BF-C0F9E6686760}">
      <dgm:prSet/>
      <dgm:spPr/>
      <dgm:t>
        <a:bodyPr/>
        <a:lstStyle/>
        <a:p>
          <a:endParaRPr lang="ru-RU"/>
        </a:p>
      </dgm:t>
    </dgm:pt>
    <dgm:pt modelId="{23413C7F-1566-4A40-92B5-BF7C8CFE2E60}">
      <dgm:prSet/>
      <dgm:spPr/>
      <dgm:t>
        <a:bodyPr/>
        <a:lstStyle/>
        <a:p>
          <a:r>
            <a:rPr lang="uk-UA" b="1" dirty="0" err="1"/>
            <a:t>Проанализируй</a:t>
          </a:r>
          <a:r>
            <a:rPr lang="uk-UA" b="1" dirty="0"/>
            <a:t>, </a:t>
          </a:r>
          <a:r>
            <a:rPr lang="uk-UA" b="1" dirty="0" err="1"/>
            <a:t>как</a:t>
          </a:r>
          <a:r>
            <a:rPr lang="uk-UA" b="1" dirty="0"/>
            <a:t> </a:t>
          </a:r>
          <a:r>
            <a:rPr lang="uk-UA" b="1" dirty="0" err="1"/>
            <a:t>поменялись</a:t>
          </a:r>
          <a:r>
            <a:rPr lang="uk-UA" b="1" dirty="0"/>
            <a:t> </a:t>
          </a:r>
          <a:r>
            <a:rPr lang="uk-UA" b="1" dirty="0" err="1"/>
            <a:t>границы</a:t>
          </a:r>
          <a:endParaRPr lang="ru-RU" b="1" dirty="0"/>
        </a:p>
      </dgm:t>
    </dgm:pt>
    <dgm:pt modelId="{D6FDD63C-3CCC-4E47-B8C5-8A55AAF67299}" type="parTrans" cxnId="{5BBE9C7F-C4F7-4BEC-B970-E88BA5DDA40C}">
      <dgm:prSet/>
      <dgm:spPr/>
    </dgm:pt>
    <dgm:pt modelId="{1628ED12-8453-4F4E-93B8-D4C71D3CCBA1}" type="sibTrans" cxnId="{5BBE9C7F-C4F7-4BEC-B970-E88BA5DDA40C}">
      <dgm:prSet/>
      <dgm:spPr/>
    </dgm:pt>
    <dgm:pt modelId="{0E0550D0-76C8-4798-A93A-38DF4DF95DE1}" type="pres">
      <dgm:prSet presAssocID="{D1A29687-EE21-4A36-80E9-90910A79D2C0}" presName="Name0" presStyleCnt="0">
        <dgm:presLayoutVars>
          <dgm:dir/>
          <dgm:animLvl val="lvl"/>
          <dgm:resizeHandles/>
        </dgm:presLayoutVars>
      </dgm:prSet>
      <dgm:spPr/>
    </dgm:pt>
    <dgm:pt modelId="{6450768B-C7C7-4499-AD11-7F192696788F}" type="pres">
      <dgm:prSet presAssocID="{353F0EA2-4124-407B-9CD3-AC40DB8A3B44}" presName="linNode" presStyleCnt="0"/>
      <dgm:spPr/>
    </dgm:pt>
    <dgm:pt modelId="{65F3B4B8-C1F6-4C2E-9750-4ED46F62D991}" type="pres">
      <dgm:prSet presAssocID="{353F0EA2-4124-407B-9CD3-AC40DB8A3B44}" presName="parentShp" presStyleLbl="node1" presStyleIdx="0" presStyleCnt="2" custScaleX="113619" custLinFactNeighborY="-26">
        <dgm:presLayoutVars>
          <dgm:bulletEnabled val="1"/>
        </dgm:presLayoutVars>
      </dgm:prSet>
      <dgm:spPr/>
    </dgm:pt>
    <dgm:pt modelId="{26391A38-B32A-4861-95DE-20CCBCCCD6A5}" type="pres">
      <dgm:prSet presAssocID="{353F0EA2-4124-407B-9CD3-AC40DB8A3B44}" presName="childShp" presStyleLbl="bgAccFollowNode1" presStyleIdx="0" presStyleCnt="2">
        <dgm:presLayoutVars>
          <dgm:bulletEnabled val="1"/>
        </dgm:presLayoutVars>
      </dgm:prSet>
      <dgm:spPr/>
    </dgm:pt>
    <dgm:pt modelId="{094D24FD-1B3D-4FE7-9746-E945D2A18178}" type="pres">
      <dgm:prSet presAssocID="{0316EF4B-3604-4A8B-82DB-223972A27354}" presName="spacing" presStyleCnt="0"/>
      <dgm:spPr/>
    </dgm:pt>
    <dgm:pt modelId="{7FBA2DD5-9620-4A50-841A-880D9DB0C516}" type="pres">
      <dgm:prSet presAssocID="{B5D991BD-BCB5-460E-82E5-FA509EA54EC6}" presName="linNode" presStyleCnt="0"/>
      <dgm:spPr/>
    </dgm:pt>
    <dgm:pt modelId="{16B8AEE4-E5E1-4AFF-B8D9-0D4B2BDD3448}" type="pres">
      <dgm:prSet presAssocID="{B5D991BD-BCB5-460E-82E5-FA509EA54EC6}" presName="parentShp" presStyleLbl="node1" presStyleIdx="1" presStyleCnt="2" custScaleX="113619">
        <dgm:presLayoutVars>
          <dgm:bulletEnabled val="1"/>
        </dgm:presLayoutVars>
      </dgm:prSet>
      <dgm:spPr/>
    </dgm:pt>
    <dgm:pt modelId="{CDB3F342-6E00-4252-9830-4F4D4ED732E4}" type="pres">
      <dgm:prSet presAssocID="{B5D991BD-BCB5-460E-82E5-FA509EA54EC6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9D85C300-9822-416D-B5A0-BA1F76F4CC6C}" type="presOf" srcId="{C0B8A291-C8F2-4E33-AFFC-ED31BB968CDC}" destId="{CDB3F342-6E00-4252-9830-4F4D4ED732E4}" srcOrd="0" destOrd="4" presId="urn:microsoft.com/office/officeart/2005/8/layout/vList6"/>
    <dgm:cxn modelId="{91B8070A-2DBC-4807-91A2-259E2CAB7C0D}" type="presOf" srcId="{A8C389B3-6B67-48CA-8664-DB835D2CDEB1}" destId="{26391A38-B32A-4861-95DE-20CCBCCCD6A5}" srcOrd="0" destOrd="5" presId="urn:microsoft.com/office/officeart/2005/8/layout/vList6"/>
    <dgm:cxn modelId="{D1EEF418-102A-4268-98FA-F87BFBD82F25}" type="presOf" srcId="{7E8E29EE-BB4B-4698-AAE2-1D14AD6F81DD}" destId="{CDB3F342-6E00-4252-9830-4F4D4ED732E4}" srcOrd="0" destOrd="1" presId="urn:microsoft.com/office/officeart/2005/8/layout/vList6"/>
    <dgm:cxn modelId="{14095D1A-A3B9-4394-80BF-C0F9E6686760}" srcId="{B5D991BD-BCB5-460E-82E5-FA509EA54EC6}" destId="{85DE73AF-4CF4-4802-8E40-38065AF96991}" srcOrd="5" destOrd="0" parTransId="{2831EE0E-19E5-46FD-AD7A-E01B73136A3C}" sibTransId="{3283120E-0644-4C15-B46E-A4AC733A29EA}"/>
    <dgm:cxn modelId="{5C7E9133-AB7D-4B05-ADEA-28D84F5C2D90}" type="presOf" srcId="{353F0EA2-4124-407B-9CD3-AC40DB8A3B44}" destId="{65F3B4B8-C1F6-4C2E-9750-4ED46F62D991}" srcOrd="0" destOrd="0" presId="urn:microsoft.com/office/officeart/2005/8/layout/vList6"/>
    <dgm:cxn modelId="{6AC5BC38-1805-4D0B-AD53-E9D6BAB63F51}" type="presOf" srcId="{AF8E5D61-17E0-4370-B2CB-7987AA2F6312}" destId="{26391A38-B32A-4861-95DE-20CCBCCCD6A5}" srcOrd="0" destOrd="1" presId="urn:microsoft.com/office/officeart/2005/8/layout/vList6"/>
    <dgm:cxn modelId="{36D26842-7B1A-4EB9-80AF-51A060DB2A8B}" type="presOf" srcId="{D1A29687-EE21-4A36-80E9-90910A79D2C0}" destId="{0E0550D0-76C8-4798-A93A-38DF4DF95DE1}" srcOrd="0" destOrd="0" presId="urn:microsoft.com/office/officeart/2005/8/layout/vList6"/>
    <dgm:cxn modelId="{8B2E2243-AB75-434E-9190-4583F225E655}" srcId="{B5D991BD-BCB5-460E-82E5-FA509EA54EC6}" destId="{D4C16ED5-4178-470A-B2BC-D8BDA59AF143}" srcOrd="0" destOrd="0" parTransId="{B688EFF2-5D30-4517-8FCF-C66EE3C9B9BC}" sibTransId="{D26F5392-B5E0-4B6C-A8D4-F2959D47D39D}"/>
    <dgm:cxn modelId="{EAE0F163-0488-4F69-AD93-E36A874C71ED}" srcId="{B5D991BD-BCB5-460E-82E5-FA509EA54EC6}" destId="{E706773C-0DA0-4724-8E78-E89169B816E0}" srcOrd="2" destOrd="0" parTransId="{4DB37C0D-C8BB-4685-A8B7-F2306AE214FA}" sibTransId="{BC8B8D40-FC3D-4706-AEBF-8BE0BEF9EA8D}"/>
    <dgm:cxn modelId="{1679AD6A-83DC-4475-8483-C266FEB1F177}" type="presOf" srcId="{CDCDDECD-46B5-4F62-A360-2B720F81AEA9}" destId="{26391A38-B32A-4861-95DE-20CCBCCCD6A5}" srcOrd="0" destOrd="0" presId="urn:microsoft.com/office/officeart/2005/8/layout/vList6"/>
    <dgm:cxn modelId="{E981E44B-B21C-49E1-8EE6-5128A8991C2F}" type="presOf" srcId="{423FA891-9911-442A-AA22-8E2223A89C4E}" destId="{26391A38-B32A-4861-95DE-20CCBCCCD6A5}" srcOrd="0" destOrd="2" presId="urn:microsoft.com/office/officeart/2005/8/layout/vList6"/>
    <dgm:cxn modelId="{B1DC2050-B8F8-4D5C-9622-CB6F2450AC60}" srcId="{353F0EA2-4124-407B-9CD3-AC40DB8A3B44}" destId="{CDCDDECD-46B5-4F62-A360-2B720F81AEA9}" srcOrd="0" destOrd="0" parTransId="{7F04811F-85D4-498F-ADB8-9DFABF8EA1CF}" sibTransId="{14868B54-88B3-4804-B6A5-983490254A31}"/>
    <dgm:cxn modelId="{9D03C372-84DF-4EF6-AD8C-656E79E47C51}" srcId="{B5D991BD-BCB5-460E-82E5-FA509EA54EC6}" destId="{7E8E29EE-BB4B-4698-AAE2-1D14AD6F81DD}" srcOrd="1" destOrd="0" parTransId="{41B48200-B9F7-4A72-8859-7DB8F22EEE70}" sibTransId="{19CE4B11-6D2F-4BC2-A298-EF16B52316A7}"/>
    <dgm:cxn modelId="{A4967D53-A3BE-4627-B7D0-ACFB81ED3986}" srcId="{353F0EA2-4124-407B-9CD3-AC40DB8A3B44}" destId="{BAB28B22-C1A5-479F-98E7-5ACE3865FDA9}" srcOrd="3" destOrd="0" parTransId="{3B9F7358-1FAC-45A3-B0C7-933916AD2A79}" sibTransId="{EE1E6979-7EF7-48BB-8B83-16959579A10A}"/>
    <dgm:cxn modelId="{41D9BC53-C8CD-4C74-8E22-ECE593526866}" type="presOf" srcId="{65EEEB8C-6890-4D11-9A21-6B8FEFFC9D66}" destId="{26391A38-B32A-4861-95DE-20CCBCCCD6A5}" srcOrd="0" destOrd="4" presId="urn:microsoft.com/office/officeart/2005/8/layout/vList6"/>
    <dgm:cxn modelId="{6228D373-02CC-45F8-95E9-81292ADC0C19}" type="presOf" srcId="{D4C16ED5-4178-470A-B2BC-D8BDA59AF143}" destId="{CDB3F342-6E00-4252-9830-4F4D4ED732E4}" srcOrd="0" destOrd="0" presId="urn:microsoft.com/office/officeart/2005/8/layout/vList6"/>
    <dgm:cxn modelId="{5BBE9C7F-C4F7-4BEC-B970-E88BA5DDA40C}" srcId="{B5D991BD-BCB5-460E-82E5-FA509EA54EC6}" destId="{23413C7F-1566-4A40-92B5-BF7C8CFE2E60}" srcOrd="3" destOrd="0" parTransId="{D6FDD63C-3CCC-4E47-B8C5-8A55AAF67299}" sibTransId="{1628ED12-8453-4F4E-93B8-D4C71D3CCBA1}"/>
    <dgm:cxn modelId="{C55C608E-8C6E-495C-BB4D-BFA72B000FE7}" type="presOf" srcId="{85DE73AF-4CF4-4802-8E40-38065AF96991}" destId="{CDB3F342-6E00-4252-9830-4F4D4ED732E4}" srcOrd="0" destOrd="5" presId="urn:microsoft.com/office/officeart/2005/8/layout/vList6"/>
    <dgm:cxn modelId="{9FA35892-729E-4A4D-9056-E33422114E53}" type="presOf" srcId="{B5D991BD-BCB5-460E-82E5-FA509EA54EC6}" destId="{16B8AEE4-E5E1-4AFF-B8D9-0D4B2BDD3448}" srcOrd="0" destOrd="0" presId="urn:microsoft.com/office/officeart/2005/8/layout/vList6"/>
    <dgm:cxn modelId="{0BA63CA2-6285-4021-AAA4-E68934C4EF54}" srcId="{353F0EA2-4124-407B-9CD3-AC40DB8A3B44}" destId="{423FA891-9911-442A-AA22-8E2223A89C4E}" srcOrd="2" destOrd="0" parTransId="{15A84706-1F54-4428-83D6-813920869638}" sibTransId="{0E53F2EA-663E-4393-AA0E-D70C71A4ABAE}"/>
    <dgm:cxn modelId="{DAEE26AD-1DCD-4958-B20C-478ECDDF70EE}" type="presOf" srcId="{E706773C-0DA0-4724-8E78-E89169B816E0}" destId="{CDB3F342-6E00-4252-9830-4F4D4ED732E4}" srcOrd="0" destOrd="2" presId="urn:microsoft.com/office/officeart/2005/8/layout/vList6"/>
    <dgm:cxn modelId="{2467D8B2-E0B1-4F0B-8AD0-ADC1916A83CE}" type="presOf" srcId="{23413C7F-1566-4A40-92B5-BF7C8CFE2E60}" destId="{CDB3F342-6E00-4252-9830-4F4D4ED732E4}" srcOrd="0" destOrd="3" presId="urn:microsoft.com/office/officeart/2005/8/layout/vList6"/>
    <dgm:cxn modelId="{BB65B0BC-1548-4C0D-AFFE-E0724D79A332}" srcId="{353F0EA2-4124-407B-9CD3-AC40DB8A3B44}" destId="{65EEEB8C-6890-4D11-9A21-6B8FEFFC9D66}" srcOrd="4" destOrd="0" parTransId="{0489AB61-8DBB-45EB-B81E-FD1640AB5F6E}" sibTransId="{ADA1BA21-067C-4C36-8A1F-BD9C322E72D0}"/>
    <dgm:cxn modelId="{D6DC93BF-2ED2-4977-91AE-8DEEDB499E6C}" srcId="{D1A29687-EE21-4A36-80E9-90910A79D2C0}" destId="{353F0EA2-4124-407B-9CD3-AC40DB8A3B44}" srcOrd="0" destOrd="0" parTransId="{7CF86554-1874-4251-AB52-FBF25DD28FA6}" sibTransId="{0316EF4B-3604-4A8B-82DB-223972A27354}"/>
    <dgm:cxn modelId="{18E3C9CE-1B03-44B4-9958-14AFB6F57DCB}" srcId="{B5D991BD-BCB5-460E-82E5-FA509EA54EC6}" destId="{C0B8A291-C8F2-4E33-AFFC-ED31BB968CDC}" srcOrd="4" destOrd="0" parTransId="{B0132187-75CE-44D2-8583-5E2710A24B12}" sibTransId="{ED92B3FF-A171-46CB-A13B-E29AB49C0B44}"/>
    <dgm:cxn modelId="{32164DE0-125F-48F8-80B2-62FE7AA14D7E}" srcId="{D1A29687-EE21-4A36-80E9-90910A79D2C0}" destId="{B5D991BD-BCB5-460E-82E5-FA509EA54EC6}" srcOrd="1" destOrd="0" parTransId="{3F3CDFBF-EB71-44D2-9483-F4658A3397E7}" sibTransId="{CF2427B0-D909-4B8D-9B13-68C20ED8F00F}"/>
    <dgm:cxn modelId="{2D7CEDE7-9AA9-4F53-903B-F5BE57EC87DE}" type="presOf" srcId="{BAB28B22-C1A5-479F-98E7-5ACE3865FDA9}" destId="{26391A38-B32A-4861-95DE-20CCBCCCD6A5}" srcOrd="0" destOrd="3" presId="urn:microsoft.com/office/officeart/2005/8/layout/vList6"/>
    <dgm:cxn modelId="{9387DDE9-293D-4619-B2E0-081E8E6BCD27}" srcId="{353F0EA2-4124-407B-9CD3-AC40DB8A3B44}" destId="{AF8E5D61-17E0-4370-B2CB-7987AA2F6312}" srcOrd="1" destOrd="0" parTransId="{CD62E664-281C-40B5-B7F8-F019D8C18759}" sibTransId="{A6329CF2-27D5-4B93-8877-07DD117EBD1E}"/>
    <dgm:cxn modelId="{CBCBD2F9-2454-438E-BEFD-EDA6943341A6}" srcId="{353F0EA2-4124-407B-9CD3-AC40DB8A3B44}" destId="{A8C389B3-6B67-48CA-8664-DB835D2CDEB1}" srcOrd="5" destOrd="0" parTransId="{A1D6BCDA-3AC2-41DE-8A64-23EF3FAEE495}" sibTransId="{69BFF676-D557-4F8B-A4B1-AEC89694D622}"/>
    <dgm:cxn modelId="{B5BF154C-6F17-484D-ACD4-E8228432A00A}" type="presParOf" srcId="{0E0550D0-76C8-4798-A93A-38DF4DF95DE1}" destId="{6450768B-C7C7-4499-AD11-7F192696788F}" srcOrd="0" destOrd="0" presId="urn:microsoft.com/office/officeart/2005/8/layout/vList6"/>
    <dgm:cxn modelId="{00A6FDB5-50F7-4BA7-86D8-DEDD60560F89}" type="presParOf" srcId="{6450768B-C7C7-4499-AD11-7F192696788F}" destId="{65F3B4B8-C1F6-4C2E-9750-4ED46F62D991}" srcOrd="0" destOrd="0" presId="urn:microsoft.com/office/officeart/2005/8/layout/vList6"/>
    <dgm:cxn modelId="{BB201AE0-5482-498D-85C6-D39CB1B7EBEB}" type="presParOf" srcId="{6450768B-C7C7-4499-AD11-7F192696788F}" destId="{26391A38-B32A-4861-95DE-20CCBCCCD6A5}" srcOrd="1" destOrd="0" presId="urn:microsoft.com/office/officeart/2005/8/layout/vList6"/>
    <dgm:cxn modelId="{05FF66AF-1ABB-4154-9051-250EDE18F8E7}" type="presParOf" srcId="{0E0550D0-76C8-4798-A93A-38DF4DF95DE1}" destId="{094D24FD-1B3D-4FE7-9746-E945D2A18178}" srcOrd="1" destOrd="0" presId="urn:microsoft.com/office/officeart/2005/8/layout/vList6"/>
    <dgm:cxn modelId="{7CDDF4F4-B0AB-4FBF-9B32-D0324DE398C6}" type="presParOf" srcId="{0E0550D0-76C8-4798-A93A-38DF4DF95DE1}" destId="{7FBA2DD5-9620-4A50-841A-880D9DB0C516}" srcOrd="2" destOrd="0" presId="urn:microsoft.com/office/officeart/2005/8/layout/vList6"/>
    <dgm:cxn modelId="{E47E2C36-A7B7-40CC-AD79-707087B7AE3C}" type="presParOf" srcId="{7FBA2DD5-9620-4A50-841A-880D9DB0C516}" destId="{16B8AEE4-E5E1-4AFF-B8D9-0D4B2BDD3448}" srcOrd="0" destOrd="0" presId="urn:microsoft.com/office/officeart/2005/8/layout/vList6"/>
    <dgm:cxn modelId="{27BFDE83-C216-406B-B772-CF4EAD6FFD2B}" type="presParOf" srcId="{7FBA2DD5-9620-4A50-841A-880D9DB0C516}" destId="{CDB3F342-6E00-4252-9830-4F4D4ED732E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9A32AF-6CCD-48F0-B282-DCC24ECD7E3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1E17E0F-D9F4-4465-B48D-0AE9145D21D2}">
      <dgm:prSet custT="1"/>
      <dgm:spPr/>
      <dgm:t>
        <a:bodyPr/>
        <a:lstStyle/>
        <a:p>
          <a:pPr algn="ctr" rtl="0"/>
          <a:r>
            <a:rPr lang="uk-UA" sz="3200" b="1" dirty="0"/>
            <a:t>РЕПРОДУКТИВНЫЕ МЕТОДЫ</a:t>
          </a:r>
          <a:endParaRPr lang="en-US" sz="3200" b="1" dirty="0"/>
        </a:p>
      </dgm:t>
    </dgm:pt>
    <dgm:pt modelId="{61A333BE-0133-47C6-822E-599B50D27C80}" type="parTrans" cxnId="{F554D03B-8ADF-4FB3-9382-D12FFC98607E}">
      <dgm:prSet/>
      <dgm:spPr/>
      <dgm:t>
        <a:bodyPr/>
        <a:lstStyle/>
        <a:p>
          <a:endParaRPr lang="ru-RU"/>
        </a:p>
      </dgm:t>
    </dgm:pt>
    <dgm:pt modelId="{856A24C2-39AC-4713-9F77-627220894307}" type="sibTrans" cxnId="{F554D03B-8ADF-4FB3-9382-D12FFC98607E}">
      <dgm:prSet/>
      <dgm:spPr/>
      <dgm:t>
        <a:bodyPr/>
        <a:lstStyle/>
        <a:p>
          <a:endParaRPr lang="ru-RU"/>
        </a:p>
      </dgm:t>
    </dgm:pt>
    <dgm:pt modelId="{86BE233C-CF0B-4E51-842F-F90C3A93FCA6}">
      <dgm:prSet/>
      <dgm:spPr/>
      <dgm:t>
        <a:bodyPr/>
        <a:lstStyle/>
        <a:p>
          <a:pPr rtl="0"/>
          <a:r>
            <a:rPr lang="uk-UA" b="1" dirty="0"/>
            <a:t>“</a:t>
          </a:r>
          <a:r>
            <a:rPr lang="uk-UA" b="1" dirty="0" err="1"/>
            <a:t>Расположи</a:t>
          </a:r>
          <a:r>
            <a:rPr lang="uk-UA" b="1" dirty="0"/>
            <a:t> </a:t>
          </a:r>
          <a:r>
            <a:rPr lang="uk-UA" b="1" dirty="0" err="1"/>
            <a:t>страны</a:t>
          </a:r>
          <a:r>
            <a:rPr lang="uk-UA" b="1" dirty="0"/>
            <a:t>” (</a:t>
          </a:r>
          <a:r>
            <a:rPr lang="uk-UA" b="1" dirty="0" err="1"/>
            <a:t>расположи</a:t>
          </a:r>
          <a:r>
            <a:rPr lang="uk-UA" b="1" dirty="0"/>
            <a:t> </a:t>
          </a:r>
          <a:r>
            <a:rPr lang="uk-UA" b="1" dirty="0" err="1"/>
            <a:t>страны</a:t>
          </a:r>
          <a:r>
            <a:rPr lang="uk-UA" b="1" dirty="0"/>
            <a:t> с </a:t>
          </a:r>
          <a:r>
            <a:rPr lang="uk-UA" b="1" dirty="0" err="1"/>
            <a:t>запада</a:t>
          </a:r>
          <a:r>
            <a:rPr lang="uk-UA" b="1" dirty="0"/>
            <a:t> на </a:t>
          </a:r>
          <a:r>
            <a:rPr lang="uk-UA" b="1" dirty="0" err="1"/>
            <a:t>восток</a:t>
          </a:r>
          <a:r>
            <a:rPr lang="uk-UA" b="1" dirty="0"/>
            <a:t> и </a:t>
          </a:r>
          <a:r>
            <a:rPr lang="uk-UA" b="1" dirty="0" err="1"/>
            <a:t>т.п</a:t>
          </a:r>
          <a:r>
            <a:rPr lang="uk-UA" b="1" dirty="0"/>
            <a:t>.)</a:t>
          </a:r>
          <a:endParaRPr lang="ru-RU" dirty="0"/>
        </a:p>
      </dgm:t>
    </dgm:pt>
    <dgm:pt modelId="{A0D193F6-9766-40AD-B1C4-3B4A1BE276FF}" type="parTrans" cxnId="{1DD21691-B968-487E-B0A8-6A7CD7C97651}">
      <dgm:prSet/>
      <dgm:spPr/>
      <dgm:t>
        <a:bodyPr/>
        <a:lstStyle/>
        <a:p>
          <a:endParaRPr lang="ru-RU"/>
        </a:p>
      </dgm:t>
    </dgm:pt>
    <dgm:pt modelId="{84D16A6F-964A-481B-B9BD-EB8FC1D9E770}" type="sibTrans" cxnId="{1DD21691-B968-487E-B0A8-6A7CD7C97651}">
      <dgm:prSet/>
      <dgm:spPr/>
      <dgm:t>
        <a:bodyPr/>
        <a:lstStyle/>
        <a:p>
          <a:endParaRPr lang="ru-RU"/>
        </a:p>
      </dgm:t>
    </dgm:pt>
    <dgm:pt modelId="{5DC60980-B167-4039-B0B0-E320667DE33B}">
      <dgm:prSet/>
      <dgm:spPr/>
      <dgm:t>
        <a:bodyPr/>
        <a:lstStyle/>
        <a:p>
          <a:pPr rtl="0"/>
          <a:r>
            <a:rPr lang="uk-UA" b="1" dirty="0"/>
            <a:t>“ </a:t>
          </a:r>
          <a:r>
            <a:rPr lang="uk-UA" b="1" dirty="0" err="1"/>
            <a:t>Составь</a:t>
          </a:r>
          <a:r>
            <a:rPr lang="uk-UA" b="1" dirty="0"/>
            <a:t> карту” ( </a:t>
          </a:r>
          <a:r>
            <a:rPr lang="uk-UA" b="1" dirty="0" err="1"/>
            <a:t>составь</a:t>
          </a:r>
          <a:r>
            <a:rPr lang="uk-UA" b="1" dirty="0"/>
            <a:t> карту </a:t>
          </a:r>
          <a:r>
            <a:rPr lang="uk-UA" b="1" dirty="0" err="1"/>
            <a:t>страны</a:t>
          </a:r>
          <a:r>
            <a:rPr lang="uk-UA" b="1" dirty="0"/>
            <a:t> </a:t>
          </a:r>
          <a:r>
            <a:rPr lang="uk-UA" b="1" dirty="0" err="1"/>
            <a:t>из</a:t>
          </a:r>
          <a:r>
            <a:rPr lang="uk-UA" b="1" dirty="0"/>
            <a:t> </a:t>
          </a:r>
          <a:r>
            <a:rPr lang="uk-UA" b="1" dirty="0" err="1"/>
            <a:t>частей</a:t>
          </a:r>
          <a:r>
            <a:rPr lang="uk-UA" b="1" dirty="0"/>
            <a:t>, </a:t>
          </a:r>
          <a:r>
            <a:rPr lang="uk-UA" b="1" dirty="0" err="1"/>
            <a:t>взятых</a:t>
          </a:r>
          <a:r>
            <a:rPr lang="uk-UA" b="1" dirty="0"/>
            <a:t> </a:t>
          </a:r>
          <a:r>
            <a:rPr lang="uk-UA" b="1" dirty="0" err="1"/>
            <a:t>из</a:t>
          </a:r>
          <a:r>
            <a:rPr lang="uk-UA" b="1" dirty="0"/>
            <a:t> старого </a:t>
          </a:r>
          <a:r>
            <a:rPr lang="uk-UA" b="1" dirty="0" err="1"/>
            <a:t>атласа</a:t>
          </a:r>
          <a:r>
            <a:rPr lang="uk-UA" b="1" dirty="0"/>
            <a:t>)</a:t>
          </a:r>
          <a:endParaRPr lang="ru-RU" dirty="0"/>
        </a:p>
      </dgm:t>
    </dgm:pt>
    <dgm:pt modelId="{5749E4DE-915B-40F9-BF1B-80BA4CB01D03}" type="parTrans" cxnId="{76707D6F-F6C8-4E94-9149-CC2AC4C69439}">
      <dgm:prSet/>
      <dgm:spPr/>
      <dgm:t>
        <a:bodyPr/>
        <a:lstStyle/>
        <a:p>
          <a:endParaRPr lang="ru-RU"/>
        </a:p>
      </dgm:t>
    </dgm:pt>
    <dgm:pt modelId="{BC35C657-885E-4B0F-B7F9-3A3E9F4FAE37}" type="sibTrans" cxnId="{76707D6F-F6C8-4E94-9149-CC2AC4C69439}">
      <dgm:prSet/>
      <dgm:spPr/>
      <dgm:t>
        <a:bodyPr/>
        <a:lstStyle/>
        <a:p>
          <a:endParaRPr lang="ru-RU"/>
        </a:p>
      </dgm:t>
    </dgm:pt>
    <dgm:pt modelId="{7A1B9984-DE51-4922-A40D-F0F4032CAD66}">
      <dgm:prSet/>
      <dgm:spPr/>
      <dgm:t>
        <a:bodyPr/>
        <a:lstStyle/>
        <a:p>
          <a:pPr rtl="0"/>
          <a:r>
            <a:rPr lang="uk-UA" b="1" dirty="0"/>
            <a:t>“ </a:t>
          </a:r>
          <a:r>
            <a:rPr lang="uk-UA" b="1" dirty="0" err="1"/>
            <a:t>Разгадай</a:t>
          </a:r>
          <a:r>
            <a:rPr lang="uk-UA" b="1" dirty="0"/>
            <a:t> карту” по фрагменту, на </a:t>
          </a:r>
          <a:r>
            <a:rPr lang="uk-UA" b="1" dirty="0" err="1"/>
            <a:t>котором</a:t>
          </a:r>
          <a:r>
            <a:rPr lang="uk-UA" b="1" dirty="0"/>
            <a:t> написано </a:t>
          </a:r>
          <a:r>
            <a:rPr lang="uk-UA" b="1" dirty="0" err="1"/>
            <a:t>какое</a:t>
          </a:r>
          <a:r>
            <a:rPr lang="uk-UA" b="1" dirty="0"/>
            <a:t>-то </a:t>
          </a:r>
          <a:r>
            <a:rPr lang="uk-UA" b="1" dirty="0" err="1"/>
            <a:t>событие</a:t>
          </a:r>
          <a:endParaRPr lang="ru-RU" dirty="0"/>
        </a:p>
      </dgm:t>
    </dgm:pt>
    <dgm:pt modelId="{AFE27E03-A83E-472D-AF6B-E2DF6D4F9E29}" type="parTrans" cxnId="{DE35CF59-417A-4E4F-A4EF-2007252B6A74}">
      <dgm:prSet/>
      <dgm:spPr/>
      <dgm:t>
        <a:bodyPr/>
        <a:lstStyle/>
        <a:p>
          <a:endParaRPr lang="ru-RU"/>
        </a:p>
      </dgm:t>
    </dgm:pt>
    <dgm:pt modelId="{AFD9B460-A71A-4EE6-B144-B1E053FBF0B5}" type="sibTrans" cxnId="{DE35CF59-417A-4E4F-A4EF-2007252B6A74}">
      <dgm:prSet/>
      <dgm:spPr/>
      <dgm:t>
        <a:bodyPr/>
        <a:lstStyle/>
        <a:p>
          <a:endParaRPr lang="ru-RU"/>
        </a:p>
      </dgm:t>
    </dgm:pt>
    <dgm:pt modelId="{2BA74281-6BBF-4E32-9BEE-A4E8AA41D97B}">
      <dgm:prSet/>
      <dgm:spPr/>
      <dgm:t>
        <a:bodyPr/>
        <a:lstStyle/>
        <a:p>
          <a:pPr rtl="0"/>
          <a:r>
            <a:rPr lang="uk-UA" b="1" dirty="0" err="1"/>
            <a:t>Викторина</a:t>
          </a:r>
          <a:r>
            <a:rPr lang="uk-UA" b="1" dirty="0"/>
            <a:t> “ Покажи на </a:t>
          </a:r>
          <a:r>
            <a:rPr lang="uk-UA" b="1" dirty="0" err="1"/>
            <a:t>карте</a:t>
          </a:r>
          <a:r>
            <a:rPr lang="uk-UA" b="1" dirty="0"/>
            <a:t>” ( </a:t>
          </a:r>
          <a:r>
            <a:rPr lang="uk-UA" b="1" dirty="0" err="1"/>
            <a:t>горы</a:t>
          </a:r>
          <a:r>
            <a:rPr lang="uk-UA" b="1" dirty="0"/>
            <a:t>, моря, </a:t>
          </a:r>
          <a:r>
            <a:rPr lang="uk-UA" b="1" dirty="0" err="1"/>
            <a:t>реки</a:t>
          </a:r>
          <a:r>
            <a:rPr lang="uk-UA" b="1" dirty="0"/>
            <a:t>…)</a:t>
          </a:r>
          <a:endParaRPr lang="ru-RU" dirty="0"/>
        </a:p>
      </dgm:t>
    </dgm:pt>
    <dgm:pt modelId="{56D42948-97BE-488E-B5C9-E51503A21D7E}" type="sibTrans" cxnId="{DAB7D4A0-E8E0-4C7E-815C-6C4B1D85936C}">
      <dgm:prSet/>
      <dgm:spPr/>
      <dgm:t>
        <a:bodyPr/>
        <a:lstStyle/>
        <a:p>
          <a:endParaRPr lang="ru-RU"/>
        </a:p>
      </dgm:t>
    </dgm:pt>
    <dgm:pt modelId="{615F0FEB-EBB7-48A2-A7DB-4255B9CA9D94}" type="parTrans" cxnId="{DAB7D4A0-E8E0-4C7E-815C-6C4B1D85936C}">
      <dgm:prSet/>
      <dgm:spPr/>
      <dgm:t>
        <a:bodyPr/>
        <a:lstStyle/>
        <a:p>
          <a:endParaRPr lang="ru-RU"/>
        </a:p>
      </dgm:t>
    </dgm:pt>
    <dgm:pt modelId="{D0FC58EE-AD63-40B2-BACD-F2599D403FA6}" type="pres">
      <dgm:prSet presAssocID="{9B9A32AF-6CCD-48F0-B282-DCC24ECD7E37}" presName="linear" presStyleCnt="0">
        <dgm:presLayoutVars>
          <dgm:animLvl val="lvl"/>
          <dgm:resizeHandles val="exact"/>
        </dgm:presLayoutVars>
      </dgm:prSet>
      <dgm:spPr/>
    </dgm:pt>
    <dgm:pt modelId="{F2EC15E3-1B71-4020-ACA9-B178C2D4C933}" type="pres">
      <dgm:prSet presAssocID="{D1E17E0F-D9F4-4465-B48D-0AE9145D21D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96803A3-2874-4368-8F27-A0F91D314F66}" type="pres">
      <dgm:prSet presAssocID="{856A24C2-39AC-4713-9F77-627220894307}" presName="spacer" presStyleCnt="0"/>
      <dgm:spPr/>
    </dgm:pt>
    <dgm:pt modelId="{0CACE64D-8A5D-42ED-B3D1-FE0EC0241789}" type="pres">
      <dgm:prSet presAssocID="{2BA74281-6BBF-4E32-9BEE-A4E8AA41D97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19426C4-5174-41E6-A58A-1A5893C7F7F3}" type="pres">
      <dgm:prSet presAssocID="{56D42948-97BE-488E-B5C9-E51503A21D7E}" presName="spacer" presStyleCnt="0"/>
      <dgm:spPr/>
    </dgm:pt>
    <dgm:pt modelId="{89997033-2000-4D82-9E2F-4349B6F84E64}" type="pres">
      <dgm:prSet presAssocID="{86BE233C-CF0B-4E51-842F-F90C3A93FCA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FF21A07-D5E9-4FC0-A7C2-E3A0B6D4A5E2}" type="pres">
      <dgm:prSet presAssocID="{84D16A6F-964A-481B-B9BD-EB8FC1D9E770}" presName="spacer" presStyleCnt="0"/>
      <dgm:spPr/>
    </dgm:pt>
    <dgm:pt modelId="{8C02BB0F-2276-480D-ACCF-89F412C684E6}" type="pres">
      <dgm:prSet presAssocID="{5DC60980-B167-4039-B0B0-E320667DE33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04D7706-9A8E-427D-AC94-996D2878EE01}" type="pres">
      <dgm:prSet presAssocID="{BC35C657-885E-4B0F-B7F9-3A3E9F4FAE37}" presName="spacer" presStyleCnt="0"/>
      <dgm:spPr/>
    </dgm:pt>
    <dgm:pt modelId="{3C5D92B3-7F82-48AD-823F-1C5598F590E9}" type="pres">
      <dgm:prSet presAssocID="{7A1B9984-DE51-4922-A40D-F0F4032CAD6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DD01506-7D12-4BB5-93F9-4126E8AFB465}" type="presOf" srcId="{5DC60980-B167-4039-B0B0-E320667DE33B}" destId="{8C02BB0F-2276-480D-ACCF-89F412C684E6}" srcOrd="0" destOrd="0" presId="urn:microsoft.com/office/officeart/2005/8/layout/vList2"/>
    <dgm:cxn modelId="{B039F028-36E5-4D89-AE92-D1DEF18E0B5C}" type="presOf" srcId="{D1E17E0F-D9F4-4465-B48D-0AE9145D21D2}" destId="{F2EC15E3-1B71-4020-ACA9-B178C2D4C933}" srcOrd="0" destOrd="0" presId="urn:microsoft.com/office/officeart/2005/8/layout/vList2"/>
    <dgm:cxn modelId="{F554D03B-8ADF-4FB3-9382-D12FFC98607E}" srcId="{9B9A32AF-6CCD-48F0-B282-DCC24ECD7E37}" destId="{D1E17E0F-D9F4-4465-B48D-0AE9145D21D2}" srcOrd="0" destOrd="0" parTransId="{61A333BE-0133-47C6-822E-599B50D27C80}" sibTransId="{856A24C2-39AC-4713-9F77-627220894307}"/>
    <dgm:cxn modelId="{76707D6F-F6C8-4E94-9149-CC2AC4C69439}" srcId="{9B9A32AF-6CCD-48F0-B282-DCC24ECD7E37}" destId="{5DC60980-B167-4039-B0B0-E320667DE33B}" srcOrd="3" destOrd="0" parTransId="{5749E4DE-915B-40F9-BF1B-80BA4CB01D03}" sibTransId="{BC35C657-885E-4B0F-B7F9-3A3E9F4FAE37}"/>
    <dgm:cxn modelId="{D9E39175-2B35-4AEA-8A32-01BE30FA1CFA}" type="presOf" srcId="{9B9A32AF-6CCD-48F0-B282-DCC24ECD7E37}" destId="{D0FC58EE-AD63-40B2-BACD-F2599D403FA6}" srcOrd="0" destOrd="0" presId="urn:microsoft.com/office/officeart/2005/8/layout/vList2"/>
    <dgm:cxn modelId="{DE35CF59-417A-4E4F-A4EF-2007252B6A74}" srcId="{9B9A32AF-6CCD-48F0-B282-DCC24ECD7E37}" destId="{7A1B9984-DE51-4922-A40D-F0F4032CAD66}" srcOrd="4" destOrd="0" parTransId="{AFE27E03-A83E-472D-AF6B-E2DF6D4F9E29}" sibTransId="{AFD9B460-A71A-4EE6-B144-B1E053FBF0B5}"/>
    <dgm:cxn modelId="{D2A5ED83-AF89-4ECA-AB57-69EF905F7E1B}" type="presOf" srcId="{86BE233C-CF0B-4E51-842F-F90C3A93FCA6}" destId="{89997033-2000-4D82-9E2F-4349B6F84E64}" srcOrd="0" destOrd="0" presId="urn:microsoft.com/office/officeart/2005/8/layout/vList2"/>
    <dgm:cxn modelId="{1DD21691-B968-487E-B0A8-6A7CD7C97651}" srcId="{9B9A32AF-6CCD-48F0-B282-DCC24ECD7E37}" destId="{86BE233C-CF0B-4E51-842F-F90C3A93FCA6}" srcOrd="2" destOrd="0" parTransId="{A0D193F6-9766-40AD-B1C4-3B4A1BE276FF}" sibTransId="{84D16A6F-964A-481B-B9BD-EB8FC1D9E770}"/>
    <dgm:cxn modelId="{DAB7D4A0-E8E0-4C7E-815C-6C4B1D85936C}" srcId="{9B9A32AF-6CCD-48F0-B282-DCC24ECD7E37}" destId="{2BA74281-6BBF-4E32-9BEE-A4E8AA41D97B}" srcOrd="1" destOrd="0" parTransId="{615F0FEB-EBB7-48A2-A7DB-4255B9CA9D94}" sibTransId="{56D42948-97BE-488E-B5C9-E51503A21D7E}"/>
    <dgm:cxn modelId="{6A2246BF-2D85-4292-9723-61E695FC32FD}" type="presOf" srcId="{7A1B9984-DE51-4922-A40D-F0F4032CAD66}" destId="{3C5D92B3-7F82-48AD-823F-1C5598F590E9}" srcOrd="0" destOrd="0" presId="urn:microsoft.com/office/officeart/2005/8/layout/vList2"/>
    <dgm:cxn modelId="{C34605E4-F993-4DAE-A6A2-358F4E6E7C8D}" type="presOf" srcId="{2BA74281-6BBF-4E32-9BEE-A4E8AA41D97B}" destId="{0CACE64D-8A5D-42ED-B3D1-FE0EC0241789}" srcOrd="0" destOrd="0" presId="urn:microsoft.com/office/officeart/2005/8/layout/vList2"/>
    <dgm:cxn modelId="{AE0A2CC5-86A5-4A1A-A917-FA794D50885D}" type="presParOf" srcId="{D0FC58EE-AD63-40B2-BACD-F2599D403FA6}" destId="{F2EC15E3-1B71-4020-ACA9-B178C2D4C933}" srcOrd="0" destOrd="0" presId="urn:microsoft.com/office/officeart/2005/8/layout/vList2"/>
    <dgm:cxn modelId="{D196ADEB-7B6D-4F81-B6C9-D686B9804EBF}" type="presParOf" srcId="{D0FC58EE-AD63-40B2-BACD-F2599D403FA6}" destId="{E96803A3-2874-4368-8F27-A0F91D314F66}" srcOrd="1" destOrd="0" presId="urn:microsoft.com/office/officeart/2005/8/layout/vList2"/>
    <dgm:cxn modelId="{5DD2146C-ED43-46D6-94B1-DAC0CFE47776}" type="presParOf" srcId="{D0FC58EE-AD63-40B2-BACD-F2599D403FA6}" destId="{0CACE64D-8A5D-42ED-B3D1-FE0EC0241789}" srcOrd="2" destOrd="0" presId="urn:microsoft.com/office/officeart/2005/8/layout/vList2"/>
    <dgm:cxn modelId="{C8F10B4B-323C-4E48-A065-95A51D0027E4}" type="presParOf" srcId="{D0FC58EE-AD63-40B2-BACD-F2599D403FA6}" destId="{D19426C4-5174-41E6-A58A-1A5893C7F7F3}" srcOrd="3" destOrd="0" presId="urn:microsoft.com/office/officeart/2005/8/layout/vList2"/>
    <dgm:cxn modelId="{A1B76F45-FC1E-4EE8-9AB1-11BD55AB88BE}" type="presParOf" srcId="{D0FC58EE-AD63-40B2-BACD-F2599D403FA6}" destId="{89997033-2000-4D82-9E2F-4349B6F84E64}" srcOrd="4" destOrd="0" presId="urn:microsoft.com/office/officeart/2005/8/layout/vList2"/>
    <dgm:cxn modelId="{1949207A-9A52-47B0-841A-9DAB597C4EE5}" type="presParOf" srcId="{D0FC58EE-AD63-40B2-BACD-F2599D403FA6}" destId="{4FF21A07-D5E9-4FC0-A7C2-E3A0B6D4A5E2}" srcOrd="5" destOrd="0" presId="urn:microsoft.com/office/officeart/2005/8/layout/vList2"/>
    <dgm:cxn modelId="{14CAEA05-3D01-4005-86F2-E4819C5A5842}" type="presParOf" srcId="{D0FC58EE-AD63-40B2-BACD-F2599D403FA6}" destId="{8C02BB0F-2276-480D-ACCF-89F412C684E6}" srcOrd="6" destOrd="0" presId="urn:microsoft.com/office/officeart/2005/8/layout/vList2"/>
    <dgm:cxn modelId="{56DDA7B4-0F42-4E73-8922-B9C3B11AC9C6}" type="presParOf" srcId="{D0FC58EE-AD63-40B2-BACD-F2599D403FA6}" destId="{104D7706-9A8E-427D-AC94-996D2878EE01}" srcOrd="7" destOrd="0" presId="urn:microsoft.com/office/officeart/2005/8/layout/vList2"/>
    <dgm:cxn modelId="{1E478851-A60C-4BBA-8162-26581242CE42}" type="presParOf" srcId="{D0FC58EE-AD63-40B2-BACD-F2599D403FA6}" destId="{3C5D92B3-7F82-48AD-823F-1C5598F590E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234948-C185-4A46-8CAC-0F46C28EB98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D015264-359B-4A77-818E-2E0D56990D42}">
      <dgm:prSet/>
      <dgm:spPr/>
      <dgm:t>
        <a:bodyPr/>
        <a:lstStyle/>
        <a:p>
          <a:pPr rtl="0"/>
          <a:r>
            <a:rPr lang="uk-UA" b="1" dirty="0"/>
            <a:t>“</a:t>
          </a:r>
          <a:r>
            <a:rPr lang="uk-UA" b="1" dirty="0" err="1"/>
            <a:t>Визитка</a:t>
          </a:r>
          <a:r>
            <a:rPr lang="uk-UA" b="1" dirty="0"/>
            <a:t>” (листочки с </a:t>
          </a:r>
          <a:r>
            <a:rPr lang="uk-UA" b="1" dirty="0" err="1"/>
            <a:t>фамилиями</a:t>
          </a:r>
          <a:r>
            <a:rPr lang="uk-UA" b="1" dirty="0"/>
            <a:t> </a:t>
          </a:r>
          <a:r>
            <a:rPr lang="uk-UA" b="1" dirty="0" err="1"/>
            <a:t>деятелей</a:t>
          </a:r>
          <a:r>
            <a:rPr lang="uk-UA" b="1" dirty="0"/>
            <a:t> </a:t>
          </a:r>
          <a:r>
            <a:rPr lang="uk-UA" b="1" dirty="0" err="1"/>
            <a:t>прекрепи</a:t>
          </a:r>
          <a:r>
            <a:rPr lang="uk-UA" b="1" dirty="0"/>
            <a:t> на </a:t>
          </a:r>
          <a:r>
            <a:rPr lang="uk-UA" b="1" dirty="0" err="1"/>
            <a:t>карте</a:t>
          </a:r>
          <a:r>
            <a:rPr lang="uk-UA" b="1" dirty="0"/>
            <a:t> к </a:t>
          </a:r>
          <a:r>
            <a:rPr lang="uk-UA" b="1" dirty="0" err="1"/>
            <a:t>местам</a:t>
          </a:r>
          <a:r>
            <a:rPr lang="uk-UA" b="1" dirty="0"/>
            <a:t> </a:t>
          </a:r>
          <a:r>
            <a:rPr lang="uk-UA" b="1" dirty="0" err="1"/>
            <a:t>их</a:t>
          </a:r>
          <a:r>
            <a:rPr lang="uk-UA" b="1" dirty="0"/>
            <a:t> </a:t>
          </a:r>
          <a:r>
            <a:rPr lang="uk-UA" b="1" dirty="0" err="1"/>
            <a:t>деятельности</a:t>
          </a:r>
          <a:r>
            <a:rPr lang="uk-UA" b="1" dirty="0"/>
            <a:t>. </a:t>
          </a:r>
          <a:r>
            <a:rPr lang="uk-UA" b="1" dirty="0" err="1"/>
            <a:t>Можно</a:t>
          </a:r>
          <a:r>
            <a:rPr lang="uk-UA" b="1" dirty="0"/>
            <a:t>  </a:t>
          </a:r>
          <a:r>
            <a:rPr lang="uk-UA" b="1" dirty="0" err="1"/>
            <a:t>взять</a:t>
          </a:r>
          <a:r>
            <a:rPr lang="uk-UA" b="1" dirty="0"/>
            <a:t> листочки с  датами, </a:t>
          </a:r>
          <a:r>
            <a:rPr lang="uk-UA" b="1" dirty="0" err="1"/>
            <a:t>стрелками</a:t>
          </a:r>
          <a:r>
            <a:rPr lang="uk-UA" b="1" dirty="0"/>
            <a:t> и </a:t>
          </a:r>
          <a:r>
            <a:rPr lang="uk-UA" b="1" dirty="0" err="1"/>
            <a:t>т.п</a:t>
          </a:r>
          <a:r>
            <a:rPr lang="uk-UA" b="1" dirty="0"/>
            <a:t>.)</a:t>
          </a:r>
        </a:p>
      </dgm:t>
    </dgm:pt>
    <dgm:pt modelId="{E76A4668-A8A6-4A0E-9A36-0933E1EA1724}" type="parTrans" cxnId="{B81B38CB-7C4A-47B5-AFC9-7B2C0FDCFBB3}">
      <dgm:prSet/>
      <dgm:spPr/>
      <dgm:t>
        <a:bodyPr/>
        <a:lstStyle/>
        <a:p>
          <a:endParaRPr lang="ru-RU"/>
        </a:p>
      </dgm:t>
    </dgm:pt>
    <dgm:pt modelId="{CE46F7B0-AE73-4A8E-B481-AE5A9CE5F966}" type="sibTrans" cxnId="{B81B38CB-7C4A-47B5-AFC9-7B2C0FDCFBB3}">
      <dgm:prSet/>
      <dgm:spPr/>
      <dgm:t>
        <a:bodyPr/>
        <a:lstStyle/>
        <a:p>
          <a:endParaRPr lang="ru-RU"/>
        </a:p>
      </dgm:t>
    </dgm:pt>
    <dgm:pt modelId="{9AE9F06B-33AC-4C77-9995-64420D70103C}">
      <dgm:prSet/>
      <dgm:spPr/>
      <dgm:t>
        <a:bodyPr/>
        <a:lstStyle/>
        <a:p>
          <a:pPr rtl="0"/>
          <a:r>
            <a:rPr lang="uk-UA" b="1" dirty="0"/>
            <a:t>“ </a:t>
          </a:r>
          <a:r>
            <a:rPr lang="uk-UA" b="1" dirty="0" err="1"/>
            <a:t>Неизвестная</a:t>
          </a:r>
          <a:r>
            <a:rPr lang="uk-UA" b="1" dirty="0"/>
            <a:t> земля” . </a:t>
          </a:r>
          <a:r>
            <a:rPr lang="uk-UA" b="1" dirty="0" err="1"/>
            <a:t>Предоставить</a:t>
          </a:r>
          <a:r>
            <a:rPr lang="uk-UA" b="1" dirty="0"/>
            <a:t> фрагмент </a:t>
          </a:r>
          <a:r>
            <a:rPr lang="uk-UA" b="1" dirty="0" err="1"/>
            <a:t>контурной</a:t>
          </a:r>
          <a:r>
            <a:rPr lang="uk-UA" b="1" dirty="0"/>
            <a:t> </a:t>
          </a:r>
          <a:r>
            <a:rPr lang="uk-UA" b="1" dirty="0" err="1"/>
            <a:t>карты</a:t>
          </a:r>
          <a:r>
            <a:rPr lang="uk-UA" b="1" dirty="0"/>
            <a:t> </a:t>
          </a:r>
          <a:r>
            <a:rPr lang="uk-UA" b="1" dirty="0" err="1"/>
            <a:t>обучающимся</a:t>
          </a:r>
          <a:r>
            <a:rPr lang="uk-UA" b="1" dirty="0"/>
            <a:t>. </a:t>
          </a:r>
          <a:r>
            <a:rPr lang="uk-UA" b="1" dirty="0" err="1"/>
            <a:t>Узнать</a:t>
          </a:r>
          <a:r>
            <a:rPr lang="uk-UA" b="1" dirty="0"/>
            <a:t> </a:t>
          </a:r>
          <a:r>
            <a:rPr lang="uk-UA" b="1" dirty="0" err="1"/>
            <a:t>страну</a:t>
          </a:r>
          <a:r>
            <a:rPr lang="uk-UA" b="1" dirty="0"/>
            <a:t>, </a:t>
          </a:r>
          <a:r>
            <a:rPr lang="uk-UA" b="1" dirty="0" err="1"/>
            <a:t>описать</a:t>
          </a:r>
          <a:r>
            <a:rPr lang="uk-UA" b="1" dirty="0"/>
            <a:t> </a:t>
          </a:r>
          <a:r>
            <a:rPr lang="uk-UA" b="1" dirty="0" err="1"/>
            <a:t>её</a:t>
          </a:r>
          <a:r>
            <a:rPr lang="uk-UA" b="1" dirty="0"/>
            <a:t> </a:t>
          </a:r>
          <a:r>
            <a:rPr lang="uk-UA" b="1" dirty="0" err="1"/>
            <a:t>местонахождение</a:t>
          </a:r>
          <a:r>
            <a:rPr lang="uk-UA" b="1" dirty="0"/>
            <a:t>, </a:t>
          </a:r>
          <a:r>
            <a:rPr lang="uk-UA" b="1" dirty="0" err="1"/>
            <a:t>события</a:t>
          </a:r>
          <a:r>
            <a:rPr lang="uk-UA" b="1" dirty="0"/>
            <a:t> в </a:t>
          </a:r>
          <a:r>
            <a:rPr lang="uk-UA" b="1" dirty="0" err="1"/>
            <a:t>определенный</a:t>
          </a:r>
          <a:r>
            <a:rPr lang="uk-UA" b="1" dirty="0"/>
            <a:t> </a:t>
          </a:r>
          <a:r>
            <a:rPr lang="uk-UA" b="1" dirty="0" err="1"/>
            <a:t>период</a:t>
          </a:r>
          <a:r>
            <a:rPr lang="uk-UA" b="1" dirty="0"/>
            <a:t>…</a:t>
          </a:r>
          <a:endParaRPr lang="ru-RU" dirty="0"/>
        </a:p>
      </dgm:t>
    </dgm:pt>
    <dgm:pt modelId="{4DFB8AFF-9AB9-4EE1-AA2B-D0698085FE51}" type="parTrans" cxnId="{90480EB8-1CAC-4A10-8B1C-C23E2F8D7B89}">
      <dgm:prSet/>
      <dgm:spPr/>
      <dgm:t>
        <a:bodyPr/>
        <a:lstStyle/>
        <a:p>
          <a:endParaRPr lang="ru-RU"/>
        </a:p>
      </dgm:t>
    </dgm:pt>
    <dgm:pt modelId="{4A3443F9-6C38-4815-BBE7-7CE96805DC69}" type="sibTrans" cxnId="{90480EB8-1CAC-4A10-8B1C-C23E2F8D7B89}">
      <dgm:prSet/>
      <dgm:spPr/>
      <dgm:t>
        <a:bodyPr/>
        <a:lstStyle/>
        <a:p>
          <a:endParaRPr lang="ru-RU"/>
        </a:p>
      </dgm:t>
    </dgm:pt>
    <dgm:pt modelId="{721A0802-3F57-4376-91C8-D60620E27536}" type="pres">
      <dgm:prSet presAssocID="{F7234948-C185-4A46-8CAC-0F46C28EB98A}" presName="linear" presStyleCnt="0">
        <dgm:presLayoutVars>
          <dgm:animLvl val="lvl"/>
          <dgm:resizeHandles val="exact"/>
        </dgm:presLayoutVars>
      </dgm:prSet>
      <dgm:spPr/>
    </dgm:pt>
    <dgm:pt modelId="{A519C964-2C7A-45B6-BCBE-0AEA52E17532}" type="pres">
      <dgm:prSet presAssocID="{BD015264-359B-4A77-818E-2E0D56990D42}" presName="parentText" presStyleLbl="node1" presStyleIdx="0" presStyleCnt="2" custScaleY="14113">
        <dgm:presLayoutVars>
          <dgm:chMax val="0"/>
          <dgm:bulletEnabled val="1"/>
        </dgm:presLayoutVars>
      </dgm:prSet>
      <dgm:spPr/>
    </dgm:pt>
    <dgm:pt modelId="{7FF08657-800D-428A-B717-B53C0361174A}" type="pres">
      <dgm:prSet presAssocID="{CE46F7B0-AE73-4A8E-B481-AE5A9CE5F966}" presName="spacer" presStyleCnt="0"/>
      <dgm:spPr/>
    </dgm:pt>
    <dgm:pt modelId="{0051D49E-F9E5-4DC9-99DA-1EC0058EA1BC}" type="pres">
      <dgm:prSet presAssocID="{9AE9F06B-33AC-4C77-9995-64420D70103C}" presName="parentText" presStyleLbl="node1" presStyleIdx="1" presStyleCnt="2" custScaleY="17548" custLinFactNeighborX="873" custLinFactNeighborY="47880">
        <dgm:presLayoutVars>
          <dgm:chMax val="0"/>
          <dgm:bulletEnabled val="1"/>
        </dgm:presLayoutVars>
      </dgm:prSet>
      <dgm:spPr/>
    </dgm:pt>
  </dgm:ptLst>
  <dgm:cxnLst>
    <dgm:cxn modelId="{E8DAAB22-9997-4213-BFC2-CBDAE384E00A}" type="presOf" srcId="{9AE9F06B-33AC-4C77-9995-64420D70103C}" destId="{0051D49E-F9E5-4DC9-99DA-1EC0058EA1BC}" srcOrd="0" destOrd="0" presId="urn:microsoft.com/office/officeart/2005/8/layout/vList2"/>
    <dgm:cxn modelId="{A9897591-0BCE-40CD-B38B-E49C19C20D2D}" type="presOf" srcId="{F7234948-C185-4A46-8CAC-0F46C28EB98A}" destId="{721A0802-3F57-4376-91C8-D60620E27536}" srcOrd="0" destOrd="0" presId="urn:microsoft.com/office/officeart/2005/8/layout/vList2"/>
    <dgm:cxn modelId="{EA908FAC-FB89-4F9C-B836-3A830525002D}" type="presOf" srcId="{BD015264-359B-4A77-818E-2E0D56990D42}" destId="{A519C964-2C7A-45B6-BCBE-0AEA52E17532}" srcOrd="0" destOrd="0" presId="urn:microsoft.com/office/officeart/2005/8/layout/vList2"/>
    <dgm:cxn modelId="{90480EB8-1CAC-4A10-8B1C-C23E2F8D7B89}" srcId="{F7234948-C185-4A46-8CAC-0F46C28EB98A}" destId="{9AE9F06B-33AC-4C77-9995-64420D70103C}" srcOrd="1" destOrd="0" parTransId="{4DFB8AFF-9AB9-4EE1-AA2B-D0698085FE51}" sibTransId="{4A3443F9-6C38-4815-BBE7-7CE96805DC69}"/>
    <dgm:cxn modelId="{B81B38CB-7C4A-47B5-AFC9-7B2C0FDCFBB3}" srcId="{F7234948-C185-4A46-8CAC-0F46C28EB98A}" destId="{BD015264-359B-4A77-818E-2E0D56990D42}" srcOrd="0" destOrd="0" parTransId="{E76A4668-A8A6-4A0E-9A36-0933E1EA1724}" sibTransId="{CE46F7B0-AE73-4A8E-B481-AE5A9CE5F966}"/>
    <dgm:cxn modelId="{F97F0877-0F57-401F-9EB7-D9320737279D}" type="presParOf" srcId="{721A0802-3F57-4376-91C8-D60620E27536}" destId="{A519C964-2C7A-45B6-BCBE-0AEA52E17532}" srcOrd="0" destOrd="0" presId="urn:microsoft.com/office/officeart/2005/8/layout/vList2"/>
    <dgm:cxn modelId="{CBB09786-F0CD-4B93-9B46-775EDD9CD52A}" type="presParOf" srcId="{721A0802-3F57-4376-91C8-D60620E27536}" destId="{7FF08657-800D-428A-B717-B53C0361174A}" srcOrd="1" destOrd="0" presId="urn:microsoft.com/office/officeart/2005/8/layout/vList2"/>
    <dgm:cxn modelId="{8171C9F1-5FC6-4354-A4AC-5B059BD8022B}" type="presParOf" srcId="{721A0802-3F57-4376-91C8-D60620E27536}" destId="{0051D49E-F9E5-4DC9-99DA-1EC0058EA1B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2D966E-1363-4BF3-9701-AAFAAA6C36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525FB3-2912-4369-874A-F379160FE3C8}">
      <dgm:prSet custT="1"/>
      <dgm:spPr/>
      <dgm:t>
        <a:bodyPr/>
        <a:lstStyle/>
        <a:p>
          <a:pPr rtl="0"/>
          <a:r>
            <a:rPr lang="uk-UA" sz="2000" b="1" dirty="0"/>
            <a:t>“ Узнай </a:t>
          </a:r>
          <a:r>
            <a:rPr lang="uk-UA" sz="2000" b="1" dirty="0" err="1"/>
            <a:t>географический</a:t>
          </a:r>
          <a:r>
            <a:rPr lang="uk-UA" sz="2000" b="1" dirty="0"/>
            <a:t> </a:t>
          </a:r>
          <a:r>
            <a:rPr lang="uk-UA" sz="2000" b="1" dirty="0" err="1"/>
            <a:t>объект</a:t>
          </a:r>
          <a:r>
            <a:rPr lang="uk-UA" sz="2000" b="1" dirty="0"/>
            <a:t>” (</a:t>
          </a:r>
          <a:r>
            <a:rPr lang="uk-UA" sz="2000" b="1" dirty="0" err="1"/>
            <a:t>например</a:t>
          </a:r>
          <a:r>
            <a:rPr lang="uk-UA" sz="2000" b="1" dirty="0"/>
            <a:t>, </a:t>
          </a:r>
          <a:r>
            <a:rPr lang="uk-UA" sz="2000" b="1" dirty="0" err="1"/>
            <a:t>вирезанное</a:t>
          </a:r>
          <a:r>
            <a:rPr lang="uk-UA" sz="2000" b="1" dirty="0"/>
            <a:t> </a:t>
          </a:r>
          <a:r>
            <a:rPr lang="uk-UA" sz="2000" b="1" dirty="0" err="1"/>
            <a:t>из</a:t>
          </a:r>
          <a:r>
            <a:rPr lang="uk-UA" sz="2000" b="1" dirty="0"/>
            <a:t> </a:t>
          </a:r>
          <a:r>
            <a:rPr lang="uk-UA" sz="2000" b="1" dirty="0" err="1"/>
            <a:t>атласа</a:t>
          </a:r>
          <a:r>
            <a:rPr lang="uk-UA" sz="2000" b="1" dirty="0"/>
            <a:t> Середземне море)</a:t>
          </a:r>
          <a:endParaRPr lang="ru-RU" sz="2000" dirty="0"/>
        </a:p>
      </dgm:t>
    </dgm:pt>
    <dgm:pt modelId="{87BA1A83-6AFA-41CB-B923-8F9677AC7F3E}" type="parTrans" cxnId="{3E92E6F5-DF3D-4314-A8F2-BF0A607DC240}">
      <dgm:prSet/>
      <dgm:spPr/>
      <dgm:t>
        <a:bodyPr/>
        <a:lstStyle/>
        <a:p>
          <a:endParaRPr lang="ru-RU"/>
        </a:p>
      </dgm:t>
    </dgm:pt>
    <dgm:pt modelId="{B8157608-B9F0-48E0-9181-B4773FE721C1}" type="sibTrans" cxnId="{3E92E6F5-DF3D-4314-A8F2-BF0A607DC240}">
      <dgm:prSet/>
      <dgm:spPr/>
      <dgm:t>
        <a:bodyPr/>
        <a:lstStyle/>
        <a:p>
          <a:endParaRPr lang="ru-RU"/>
        </a:p>
      </dgm:t>
    </dgm:pt>
    <dgm:pt modelId="{370EC9E3-E746-41F1-9299-30AF22192746}" type="pres">
      <dgm:prSet presAssocID="{4B2D966E-1363-4BF3-9701-AAFAAA6C36FC}" presName="linear" presStyleCnt="0">
        <dgm:presLayoutVars>
          <dgm:animLvl val="lvl"/>
          <dgm:resizeHandles val="exact"/>
        </dgm:presLayoutVars>
      </dgm:prSet>
      <dgm:spPr/>
    </dgm:pt>
    <dgm:pt modelId="{5CD029BB-3246-4BC9-8082-81A5CDF5AA0E}" type="pres">
      <dgm:prSet presAssocID="{16525FB3-2912-4369-874A-F379160FE3C8}" presName="parentText" presStyleLbl="node1" presStyleIdx="0" presStyleCnt="1" custLinFactNeighborY="10702">
        <dgm:presLayoutVars>
          <dgm:chMax val="0"/>
          <dgm:bulletEnabled val="1"/>
        </dgm:presLayoutVars>
      </dgm:prSet>
      <dgm:spPr/>
    </dgm:pt>
  </dgm:ptLst>
  <dgm:cxnLst>
    <dgm:cxn modelId="{C3465713-F21F-4CCC-96B5-630842B4FA4E}" type="presOf" srcId="{16525FB3-2912-4369-874A-F379160FE3C8}" destId="{5CD029BB-3246-4BC9-8082-81A5CDF5AA0E}" srcOrd="0" destOrd="0" presId="urn:microsoft.com/office/officeart/2005/8/layout/vList2"/>
    <dgm:cxn modelId="{D772BBB9-0751-4533-8819-AA11146A7267}" type="presOf" srcId="{4B2D966E-1363-4BF3-9701-AAFAAA6C36FC}" destId="{370EC9E3-E746-41F1-9299-30AF22192746}" srcOrd="0" destOrd="0" presId="urn:microsoft.com/office/officeart/2005/8/layout/vList2"/>
    <dgm:cxn modelId="{3E92E6F5-DF3D-4314-A8F2-BF0A607DC240}" srcId="{4B2D966E-1363-4BF3-9701-AAFAAA6C36FC}" destId="{16525FB3-2912-4369-874A-F379160FE3C8}" srcOrd="0" destOrd="0" parTransId="{87BA1A83-6AFA-41CB-B923-8F9677AC7F3E}" sibTransId="{B8157608-B9F0-48E0-9181-B4773FE721C1}"/>
    <dgm:cxn modelId="{E4FAF439-381F-483A-AB81-B4B5752B5610}" type="presParOf" srcId="{370EC9E3-E746-41F1-9299-30AF22192746}" destId="{5CD029BB-3246-4BC9-8082-81A5CDF5AA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D563FCF-180A-4743-9BC7-EBF85B9D9AC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3272B84-E94B-43E5-8A70-FCF5771D16D7}">
      <dgm:prSet/>
      <dgm:spPr/>
      <dgm:t>
        <a:bodyPr/>
        <a:lstStyle/>
        <a:p>
          <a:pPr rtl="0"/>
          <a:r>
            <a:rPr lang="uk-UA" b="1" dirty="0"/>
            <a:t>“ </a:t>
          </a:r>
          <a:r>
            <a:rPr lang="uk-UA" b="1" dirty="0" err="1"/>
            <a:t>Отыщи</a:t>
          </a:r>
          <a:r>
            <a:rPr lang="uk-UA" b="1" dirty="0"/>
            <a:t> на </a:t>
          </a:r>
          <a:r>
            <a:rPr lang="uk-UA" b="1" dirty="0" err="1"/>
            <a:t>карте</a:t>
          </a:r>
          <a:r>
            <a:rPr lang="uk-UA" b="1" dirty="0"/>
            <a:t>”( </a:t>
          </a:r>
          <a:r>
            <a:rPr lang="uk-UA" b="1" dirty="0" err="1"/>
            <a:t>обучающийся</a:t>
          </a:r>
          <a:r>
            <a:rPr lang="uk-UA" b="1" dirty="0"/>
            <a:t> </a:t>
          </a:r>
          <a:r>
            <a:rPr lang="uk-UA" b="1" dirty="0" err="1"/>
            <a:t>получает</a:t>
          </a:r>
          <a:r>
            <a:rPr lang="uk-UA" b="1" dirty="0"/>
            <a:t> карточку с </a:t>
          </a:r>
          <a:r>
            <a:rPr lang="uk-UA" b="1" dirty="0" err="1"/>
            <a:t>названиями</a:t>
          </a:r>
          <a:r>
            <a:rPr lang="uk-UA" b="1" dirty="0"/>
            <a:t> </a:t>
          </a:r>
          <a:r>
            <a:rPr lang="uk-UA" b="1" dirty="0" err="1"/>
            <a:t>объектов</a:t>
          </a:r>
          <a:r>
            <a:rPr lang="uk-UA" b="1" dirty="0"/>
            <a:t>, </a:t>
          </a:r>
          <a:r>
            <a:rPr lang="uk-UA" b="1" dirty="0" err="1"/>
            <a:t>которые</a:t>
          </a:r>
          <a:r>
            <a:rPr lang="uk-UA" b="1" dirty="0"/>
            <a:t> </a:t>
          </a:r>
          <a:r>
            <a:rPr lang="uk-UA" b="1" dirty="0" err="1"/>
            <a:t>нужно</a:t>
          </a:r>
          <a:r>
            <a:rPr lang="uk-UA" b="1" dirty="0"/>
            <a:t> </a:t>
          </a:r>
          <a:r>
            <a:rPr lang="uk-UA" b="1" dirty="0" err="1"/>
            <a:t>разыскать</a:t>
          </a:r>
          <a:r>
            <a:rPr lang="uk-UA" b="1" dirty="0"/>
            <a:t>)</a:t>
          </a:r>
          <a:endParaRPr lang="ru-RU" dirty="0"/>
        </a:p>
      </dgm:t>
    </dgm:pt>
    <dgm:pt modelId="{A0FF34F8-A50A-4D29-86AD-A7A710129C19}" type="parTrans" cxnId="{80DA8433-D33B-400A-B9E2-47959592BB6D}">
      <dgm:prSet/>
      <dgm:spPr/>
      <dgm:t>
        <a:bodyPr/>
        <a:lstStyle/>
        <a:p>
          <a:endParaRPr lang="ru-RU"/>
        </a:p>
      </dgm:t>
    </dgm:pt>
    <dgm:pt modelId="{6EC9666F-F018-423F-A8C9-2250A7E27814}" type="sibTrans" cxnId="{80DA8433-D33B-400A-B9E2-47959592BB6D}">
      <dgm:prSet/>
      <dgm:spPr/>
      <dgm:t>
        <a:bodyPr/>
        <a:lstStyle/>
        <a:p>
          <a:endParaRPr lang="ru-RU"/>
        </a:p>
      </dgm:t>
    </dgm:pt>
    <dgm:pt modelId="{C3FBCB94-BDA2-4E5F-BFAB-44F032B867DB}">
      <dgm:prSet/>
      <dgm:spPr/>
      <dgm:t>
        <a:bodyPr/>
        <a:lstStyle/>
        <a:p>
          <a:pPr rtl="0"/>
          <a:r>
            <a:rPr lang="uk-UA" b="1" dirty="0"/>
            <a:t>“</a:t>
          </a:r>
          <a:r>
            <a:rPr lang="uk-UA" b="1" dirty="0" err="1"/>
            <a:t>Навигатор</a:t>
          </a:r>
          <a:r>
            <a:rPr lang="uk-UA" b="1" dirty="0"/>
            <a:t>” ( опиши по </a:t>
          </a:r>
          <a:r>
            <a:rPr lang="uk-UA" b="1" dirty="0" err="1"/>
            <a:t>карте</a:t>
          </a:r>
          <a:r>
            <a:rPr lang="uk-UA" b="1" dirty="0"/>
            <a:t> </a:t>
          </a:r>
          <a:r>
            <a:rPr lang="uk-UA" b="1" dirty="0" err="1"/>
            <a:t>экспедицию</a:t>
          </a:r>
          <a:r>
            <a:rPr lang="uk-UA" b="1" dirty="0"/>
            <a:t>, </a:t>
          </a:r>
          <a:r>
            <a:rPr lang="uk-UA" b="1" dirty="0" err="1"/>
            <a:t>например</a:t>
          </a:r>
          <a:r>
            <a:rPr lang="uk-UA" b="1" dirty="0"/>
            <a:t>, </a:t>
          </a:r>
          <a:r>
            <a:rPr lang="uk-UA" b="1" dirty="0" err="1"/>
            <a:t>из</a:t>
          </a:r>
          <a:r>
            <a:rPr lang="uk-UA" b="1" dirty="0"/>
            <a:t> </a:t>
          </a:r>
          <a:r>
            <a:rPr lang="uk-UA" b="1" dirty="0" err="1"/>
            <a:t>Греции</a:t>
          </a:r>
          <a:r>
            <a:rPr lang="uk-UA" b="1" dirty="0"/>
            <a:t> в  </a:t>
          </a:r>
          <a:r>
            <a:rPr lang="uk-UA" b="1" dirty="0" err="1"/>
            <a:t>Ольвию</a:t>
          </a:r>
          <a:r>
            <a:rPr lang="uk-UA" b="1" dirty="0"/>
            <a:t>)</a:t>
          </a:r>
          <a:endParaRPr lang="ru-RU" dirty="0"/>
        </a:p>
      </dgm:t>
    </dgm:pt>
    <dgm:pt modelId="{B221881F-CEB6-4679-8788-C2DC23C4EFBE}" type="parTrans" cxnId="{6B368921-A9B1-4897-BC36-22E527DBA589}">
      <dgm:prSet/>
      <dgm:spPr/>
      <dgm:t>
        <a:bodyPr/>
        <a:lstStyle/>
        <a:p>
          <a:endParaRPr lang="ru-RU"/>
        </a:p>
      </dgm:t>
    </dgm:pt>
    <dgm:pt modelId="{1B77F315-8282-4AB5-8975-82828C0B3AA4}" type="sibTrans" cxnId="{6B368921-A9B1-4897-BC36-22E527DBA589}">
      <dgm:prSet/>
      <dgm:spPr/>
      <dgm:t>
        <a:bodyPr/>
        <a:lstStyle/>
        <a:p>
          <a:endParaRPr lang="ru-RU"/>
        </a:p>
      </dgm:t>
    </dgm:pt>
    <dgm:pt modelId="{7BDC3FF5-08EE-428F-A5BA-B39A6A9DEB66}">
      <dgm:prSet/>
      <dgm:spPr/>
      <dgm:t>
        <a:bodyPr/>
        <a:lstStyle/>
        <a:p>
          <a:pPr rtl="0"/>
          <a:r>
            <a:rPr lang="uk-UA" b="1" dirty="0"/>
            <a:t>“</a:t>
          </a:r>
          <a:r>
            <a:rPr lang="uk-UA" b="1" dirty="0" err="1"/>
            <a:t>Исторический</a:t>
          </a:r>
          <a:r>
            <a:rPr lang="uk-UA" b="1" dirty="0"/>
            <a:t> маршрут” (</a:t>
          </a:r>
          <a:r>
            <a:rPr lang="uk-UA" b="1" dirty="0" err="1"/>
            <a:t>вместе</a:t>
          </a:r>
          <a:r>
            <a:rPr lang="uk-UA" b="1" dirty="0"/>
            <a:t> с </a:t>
          </a:r>
          <a:r>
            <a:rPr lang="uk-UA" b="1" dirty="0" err="1"/>
            <a:t>войском</a:t>
          </a:r>
          <a:r>
            <a:rPr lang="uk-UA" b="1" dirty="0"/>
            <a:t> </a:t>
          </a:r>
          <a:r>
            <a:rPr lang="uk-UA" b="1" dirty="0" err="1"/>
            <a:t>А.Македонского</a:t>
          </a:r>
          <a:r>
            <a:rPr lang="uk-UA" b="1" dirty="0"/>
            <a:t> пройдем по </a:t>
          </a:r>
          <a:r>
            <a:rPr lang="uk-UA" b="1" dirty="0" err="1"/>
            <a:t>современной</a:t>
          </a:r>
          <a:r>
            <a:rPr lang="uk-UA" b="1" dirty="0"/>
            <a:t>  </a:t>
          </a:r>
          <a:r>
            <a:rPr lang="uk-UA" b="1" dirty="0" err="1"/>
            <a:t>карте</a:t>
          </a:r>
          <a:r>
            <a:rPr lang="uk-UA" b="1" dirty="0"/>
            <a:t>). </a:t>
          </a:r>
          <a:r>
            <a:rPr lang="uk-UA" b="1" dirty="0" err="1"/>
            <a:t>Происходит</a:t>
          </a:r>
          <a:r>
            <a:rPr lang="uk-UA" b="1" dirty="0"/>
            <a:t> </a:t>
          </a:r>
          <a:r>
            <a:rPr lang="uk-UA" b="1" dirty="0" err="1"/>
            <a:t>связь</a:t>
          </a:r>
          <a:r>
            <a:rPr lang="uk-UA" b="1" dirty="0"/>
            <a:t> </a:t>
          </a:r>
          <a:r>
            <a:rPr lang="uk-UA" b="1" dirty="0" err="1"/>
            <a:t>эпох</a:t>
          </a:r>
          <a:r>
            <a:rPr lang="uk-UA" b="1" dirty="0"/>
            <a:t>.</a:t>
          </a:r>
          <a:endParaRPr lang="ru-RU" b="1" dirty="0"/>
        </a:p>
      </dgm:t>
    </dgm:pt>
    <dgm:pt modelId="{420C2F66-B3FB-47C1-897C-1D1B224C670C}" type="parTrans" cxnId="{CEBB538D-2671-41F1-B473-20912006876C}">
      <dgm:prSet/>
      <dgm:spPr/>
      <dgm:t>
        <a:bodyPr/>
        <a:lstStyle/>
        <a:p>
          <a:endParaRPr lang="ru-RU"/>
        </a:p>
      </dgm:t>
    </dgm:pt>
    <dgm:pt modelId="{365CB5AC-FACD-45D6-B11A-51405EB58232}" type="sibTrans" cxnId="{CEBB538D-2671-41F1-B473-20912006876C}">
      <dgm:prSet/>
      <dgm:spPr/>
      <dgm:t>
        <a:bodyPr/>
        <a:lstStyle/>
        <a:p>
          <a:endParaRPr lang="ru-RU"/>
        </a:p>
      </dgm:t>
    </dgm:pt>
    <dgm:pt modelId="{69CF42B2-D399-4EB1-9E79-8825E66299EF}" type="pres">
      <dgm:prSet presAssocID="{CD563FCF-180A-4743-9BC7-EBF85B9D9ACA}" presName="linear" presStyleCnt="0">
        <dgm:presLayoutVars>
          <dgm:animLvl val="lvl"/>
          <dgm:resizeHandles val="exact"/>
        </dgm:presLayoutVars>
      </dgm:prSet>
      <dgm:spPr/>
    </dgm:pt>
    <dgm:pt modelId="{8BC23DCD-789B-44A9-B393-D18069BB6DFF}" type="pres">
      <dgm:prSet presAssocID="{C3272B84-E94B-43E5-8A70-FCF5771D16D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DD9437-B301-4E49-9E17-1D5B14A36E6A}" type="pres">
      <dgm:prSet presAssocID="{6EC9666F-F018-423F-A8C9-2250A7E27814}" presName="spacer" presStyleCnt="0"/>
      <dgm:spPr/>
    </dgm:pt>
    <dgm:pt modelId="{4E5006EB-1AC1-430D-8E85-C5ED150020DF}" type="pres">
      <dgm:prSet presAssocID="{C3FBCB94-BDA2-4E5F-BFAB-44F032B867DB}" presName="parentText" presStyleLbl="node1" presStyleIdx="1" presStyleCnt="3" custScaleY="130813">
        <dgm:presLayoutVars>
          <dgm:chMax val="0"/>
          <dgm:bulletEnabled val="1"/>
        </dgm:presLayoutVars>
      </dgm:prSet>
      <dgm:spPr/>
    </dgm:pt>
    <dgm:pt modelId="{C518590C-B206-4FF8-8A10-E98F8DB95FD0}" type="pres">
      <dgm:prSet presAssocID="{1B77F315-8282-4AB5-8975-82828C0B3AA4}" presName="spacer" presStyleCnt="0"/>
      <dgm:spPr/>
    </dgm:pt>
    <dgm:pt modelId="{6A133757-3B07-4714-A176-000D95E38D5F}" type="pres">
      <dgm:prSet presAssocID="{7BDC3FF5-08EE-428F-A5BA-B39A6A9DEB66}" presName="parentText" presStyleLbl="node1" presStyleIdx="2" presStyleCnt="3" custScaleY="182375">
        <dgm:presLayoutVars>
          <dgm:chMax val="0"/>
          <dgm:bulletEnabled val="1"/>
        </dgm:presLayoutVars>
      </dgm:prSet>
      <dgm:spPr/>
    </dgm:pt>
  </dgm:ptLst>
  <dgm:cxnLst>
    <dgm:cxn modelId="{6B368921-A9B1-4897-BC36-22E527DBA589}" srcId="{CD563FCF-180A-4743-9BC7-EBF85B9D9ACA}" destId="{C3FBCB94-BDA2-4E5F-BFAB-44F032B867DB}" srcOrd="1" destOrd="0" parTransId="{B221881F-CEB6-4679-8788-C2DC23C4EFBE}" sibTransId="{1B77F315-8282-4AB5-8975-82828C0B3AA4}"/>
    <dgm:cxn modelId="{186CCF22-1ABD-4E0F-9D47-47038B9F2574}" type="presOf" srcId="{CD563FCF-180A-4743-9BC7-EBF85B9D9ACA}" destId="{69CF42B2-D399-4EB1-9E79-8825E66299EF}" srcOrd="0" destOrd="0" presId="urn:microsoft.com/office/officeart/2005/8/layout/vList2"/>
    <dgm:cxn modelId="{80DA8433-D33B-400A-B9E2-47959592BB6D}" srcId="{CD563FCF-180A-4743-9BC7-EBF85B9D9ACA}" destId="{C3272B84-E94B-43E5-8A70-FCF5771D16D7}" srcOrd="0" destOrd="0" parTransId="{A0FF34F8-A50A-4D29-86AD-A7A710129C19}" sibTransId="{6EC9666F-F018-423F-A8C9-2250A7E27814}"/>
    <dgm:cxn modelId="{AC87D238-F5AD-4D8A-8848-BEE42AE7AF71}" type="presOf" srcId="{C3272B84-E94B-43E5-8A70-FCF5771D16D7}" destId="{8BC23DCD-789B-44A9-B393-D18069BB6DFF}" srcOrd="0" destOrd="0" presId="urn:microsoft.com/office/officeart/2005/8/layout/vList2"/>
    <dgm:cxn modelId="{32973543-4BD8-48D7-863B-6512CC4EA4E5}" type="presOf" srcId="{C3FBCB94-BDA2-4E5F-BFAB-44F032B867DB}" destId="{4E5006EB-1AC1-430D-8E85-C5ED150020DF}" srcOrd="0" destOrd="0" presId="urn:microsoft.com/office/officeart/2005/8/layout/vList2"/>
    <dgm:cxn modelId="{84850A59-F88A-4EBD-BAA2-953F757C5B00}" type="presOf" srcId="{7BDC3FF5-08EE-428F-A5BA-B39A6A9DEB66}" destId="{6A133757-3B07-4714-A176-000D95E38D5F}" srcOrd="0" destOrd="0" presId="urn:microsoft.com/office/officeart/2005/8/layout/vList2"/>
    <dgm:cxn modelId="{CEBB538D-2671-41F1-B473-20912006876C}" srcId="{CD563FCF-180A-4743-9BC7-EBF85B9D9ACA}" destId="{7BDC3FF5-08EE-428F-A5BA-B39A6A9DEB66}" srcOrd="2" destOrd="0" parTransId="{420C2F66-B3FB-47C1-897C-1D1B224C670C}" sibTransId="{365CB5AC-FACD-45D6-B11A-51405EB58232}"/>
    <dgm:cxn modelId="{8EC33258-80CB-4762-9F46-4650264E7D8C}" type="presParOf" srcId="{69CF42B2-D399-4EB1-9E79-8825E66299EF}" destId="{8BC23DCD-789B-44A9-B393-D18069BB6DFF}" srcOrd="0" destOrd="0" presId="urn:microsoft.com/office/officeart/2005/8/layout/vList2"/>
    <dgm:cxn modelId="{8C72E984-113E-4028-86C8-00CEEA0E08B2}" type="presParOf" srcId="{69CF42B2-D399-4EB1-9E79-8825E66299EF}" destId="{D6DD9437-B301-4E49-9E17-1D5B14A36E6A}" srcOrd="1" destOrd="0" presId="urn:microsoft.com/office/officeart/2005/8/layout/vList2"/>
    <dgm:cxn modelId="{0730DE8D-BD27-4BEB-86C3-5C614427C3E1}" type="presParOf" srcId="{69CF42B2-D399-4EB1-9E79-8825E66299EF}" destId="{4E5006EB-1AC1-430D-8E85-C5ED150020DF}" srcOrd="2" destOrd="0" presId="urn:microsoft.com/office/officeart/2005/8/layout/vList2"/>
    <dgm:cxn modelId="{0C8B6115-A5A3-4499-9A83-410A28767EA6}" type="presParOf" srcId="{69CF42B2-D399-4EB1-9E79-8825E66299EF}" destId="{C518590C-B206-4FF8-8A10-E98F8DB95FD0}" srcOrd="3" destOrd="0" presId="urn:microsoft.com/office/officeart/2005/8/layout/vList2"/>
    <dgm:cxn modelId="{70CD4A33-EB00-44DB-910A-77D5A27666E7}" type="presParOf" srcId="{69CF42B2-D399-4EB1-9E79-8825E66299EF}" destId="{6A133757-3B07-4714-A176-000D95E38D5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DB2AB-183C-489D-BA6D-02F804EC595E}">
      <dsp:nvSpPr>
        <dsp:cNvPr id="0" name=""/>
        <dsp:cNvSpPr/>
      </dsp:nvSpPr>
      <dsp:spPr>
        <a:xfrm>
          <a:off x="0" y="317195"/>
          <a:ext cx="8229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 err="1"/>
            <a:t>Обучающиеся</a:t>
          </a:r>
          <a:r>
            <a:rPr lang="uk-UA" sz="2200" b="1" kern="1200" dirty="0"/>
            <a:t> </a:t>
          </a:r>
          <a:r>
            <a:rPr lang="uk-UA" sz="2200" b="1" kern="1200" dirty="0" err="1"/>
            <a:t>должны</a:t>
          </a:r>
          <a:r>
            <a:rPr lang="uk-UA" sz="2200" b="1" kern="1200" dirty="0"/>
            <a:t> </a:t>
          </a:r>
          <a:r>
            <a:rPr lang="uk-UA" sz="2200" b="1" kern="1200" dirty="0" err="1"/>
            <a:t>уметь</a:t>
          </a:r>
          <a:r>
            <a:rPr lang="uk-UA" sz="2200" b="1" kern="1200" dirty="0"/>
            <a:t> </a:t>
          </a:r>
          <a:r>
            <a:rPr lang="uk-UA" sz="2200" b="1" kern="1200" dirty="0" err="1"/>
            <a:t>показывать</a:t>
          </a:r>
          <a:r>
            <a:rPr lang="uk-UA" sz="2200" b="1" kern="1200" dirty="0"/>
            <a:t> по </a:t>
          </a:r>
          <a:r>
            <a:rPr lang="uk-UA" sz="2200" b="1" kern="1200" dirty="0" err="1"/>
            <a:t>карте</a:t>
          </a:r>
          <a:r>
            <a:rPr lang="uk-UA" sz="2200" b="1" kern="1200" dirty="0"/>
            <a:t> </a:t>
          </a:r>
          <a:r>
            <a:rPr lang="uk-UA" sz="2200" b="1" kern="1200" dirty="0" err="1"/>
            <a:t>места</a:t>
          </a:r>
          <a:r>
            <a:rPr lang="uk-UA" sz="2200" b="1" kern="1200" dirty="0"/>
            <a:t> </a:t>
          </a:r>
          <a:r>
            <a:rPr lang="uk-UA" sz="2200" b="1" kern="1200" dirty="0" err="1"/>
            <a:t>событий</a:t>
          </a:r>
          <a:endParaRPr lang="ru-RU" sz="2200" b="1" kern="1200" dirty="0"/>
        </a:p>
      </dsp:txBody>
      <dsp:txXfrm>
        <a:off x="42722" y="359917"/>
        <a:ext cx="8144156" cy="789716"/>
      </dsp:txXfrm>
    </dsp:sp>
    <dsp:sp modelId="{AB28E75A-826B-4E8D-B553-E71D4BD3A797}">
      <dsp:nvSpPr>
        <dsp:cNvPr id="0" name=""/>
        <dsp:cNvSpPr/>
      </dsp:nvSpPr>
      <dsp:spPr>
        <a:xfrm>
          <a:off x="0" y="1255715"/>
          <a:ext cx="8229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 err="1"/>
            <a:t>Сопровождать</a:t>
          </a:r>
          <a:r>
            <a:rPr lang="uk-UA" sz="2200" b="1" kern="1200" dirty="0"/>
            <a:t> </a:t>
          </a:r>
          <a:r>
            <a:rPr lang="uk-UA" sz="2200" b="1" kern="1200" dirty="0" err="1"/>
            <a:t>их</a:t>
          </a:r>
          <a:r>
            <a:rPr lang="uk-UA" sz="2200" b="1" kern="1200" dirty="0"/>
            <a:t> показ </a:t>
          </a:r>
          <a:r>
            <a:rPr lang="uk-UA" sz="2200" b="1" kern="1200" dirty="0" err="1"/>
            <a:t>устным</a:t>
          </a:r>
          <a:r>
            <a:rPr lang="uk-UA" sz="2200" b="1" kern="1200" dirty="0"/>
            <a:t> </a:t>
          </a:r>
          <a:r>
            <a:rPr lang="uk-UA" sz="2200" b="1" kern="1200" dirty="0" err="1"/>
            <a:t>описанием</a:t>
          </a:r>
          <a:endParaRPr lang="ru-RU" sz="2200" b="1" kern="1200" dirty="0"/>
        </a:p>
      </dsp:txBody>
      <dsp:txXfrm>
        <a:off x="42722" y="1298437"/>
        <a:ext cx="8144156" cy="789716"/>
      </dsp:txXfrm>
    </dsp:sp>
    <dsp:sp modelId="{4D66BE16-EDB1-42CD-AD9C-CC88C07FD0CC}">
      <dsp:nvSpPr>
        <dsp:cNvPr id="0" name=""/>
        <dsp:cNvSpPr/>
      </dsp:nvSpPr>
      <dsp:spPr>
        <a:xfrm>
          <a:off x="0" y="2194236"/>
          <a:ext cx="8229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 err="1"/>
            <a:t>Сравнивать</a:t>
          </a:r>
          <a:r>
            <a:rPr lang="uk-UA" sz="2200" b="1" kern="1200" dirty="0"/>
            <a:t>, </a:t>
          </a:r>
          <a:r>
            <a:rPr lang="uk-UA" sz="2200" b="1" kern="1200" dirty="0" err="1"/>
            <a:t>систематизировать</a:t>
          </a:r>
          <a:r>
            <a:rPr lang="uk-UA" sz="2200" b="1" kern="1200" dirty="0"/>
            <a:t> </a:t>
          </a:r>
          <a:r>
            <a:rPr lang="uk-UA" sz="2200" b="1" kern="1200" dirty="0" err="1"/>
            <a:t>данные</a:t>
          </a:r>
          <a:r>
            <a:rPr lang="uk-UA" sz="2200" b="1" kern="1200" dirty="0"/>
            <a:t> </a:t>
          </a:r>
          <a:r>
            <a:rPr lang="uk-UA" sz="2200" b="1" kern="1200" dirty="0" err="1"/>
            <a:t>карты</a:t>
          </a:r>
          <a:endParaRPr lang="ru-RU" sz="2200" b="1" kern="1200" dirty="0"/>
        </a:p>
      </dsp:txBody>
      <dsp:txXfrm>
        <a:off x="42722" y="2236958"/>
        <a:ext cx="8144156" cy="789716"/>
      </dsp:txXfrm>
    </dsp:sp>
    <dsp:sp modelId="{53207B5D-1C63-4AFC-A34B-8333119312B3}">
      <dsp:nvSpPr>
        <dsp:cNvPr id="0" name=""/>
        <dsp:cNvSpPr/>
      </dsp:nvSpPr>
      <dsp:spPr>
        <a:xfrm>
          <a:off x="0" y="3132756"/>
          <a:ext cx="8229600" cy="8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 err="1"/>
            <a:t>Использовать</a:t>
          </a:r>
          <a:r>
            <a:rPr lang="uk-UA" sz="2200" b="1" kern="1200" dirty="0"/>
            <a:t> </a:t>
          </a:r>
          <a:r>
            <a:rPr lang="uk-UA" sz="2200" b="1" kern="1200" dirty="0" err="1"/>
            <a:t>карты</a:t>
          </a:r>
          <a:r>
            <a:rPr lang="uk-UA" sz="2200" b="1" kern="1200" dirty="0"/>
            <a:t> для характеристики </a:t>
          </a:r>
          <a:r>
            <a:rPr lang="uk-UA" sz="2200" b="1" kern="1200" dirty="0" err="1"/>
            <a:t>тсторических</a:t>
          </a:r>
          <a:r>
            <a:rPr lang="uk-UA" sz="2200" b="1" kern="1200" dirty="0"/>
            <a:t> </a:t>
          </a:r>
          <a:r>
            <a:rPr lang="uk-UA" sz="2200" b="1" kern="1200" dirty="0" err="1"/>
            <a:t>исторических</a:t>
          </a:r>
          <a:r>
            <a:rPr lang="uk-UA" sz="2200" b="1" kern="1200" dirty="0"/>
            <a:t> явлений и </a:t>
          </a:r>
          <a:r>
            <a:rPr lang="uk-UA" sz="2200" b="1" kern="1200" dirty="0" err="1"/>
            <a:t>событий</a:t>
          </a:r>
          <a:endParaRPr lang="ru-RU" sz="2200" b="1" kern="1200" dirty="0"/>
        </a:p>
      </dsp:txBody>
      <dsp:txXfrm>
        <a:off x="42722" y="3175478"/>
        <a:ext cx="8144156" cy="7897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B176F-8EB5-48DF-B8C7-99E783A5E877}">
      <dsp:nvSpPr>
        <dsp:cNvPr id="0" name=""/>
        <dsp:cNvSpPr/>
      </dsp:nvSpPr>
      <dsp:spPr>
        <a:xfrm>
          <a:off x="0" y="322707"/>
          <a:ext cx="8183880" cy="11442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b="1" kern="1200" dirty="0" err="1"/>
            <a:t>Игра</a:t>
          </a:r>
          <a:r>
            <a:rPr lang="uk-UA" sz="1900" b="1" kern="1200" dirty="0"/>
            <a:t> </a:t>
          </a:r>
          <a:r>
            <a:rPr lang="uk-UA" sz="1900" b="1" kern="1200" dirty="0" err="1"/>
            <a:t>между</a:t>
          </a:r>
          <a:r>
            <a:rPr lang="uk-UA" sz="1900" b="1" kern="1200" dirty="0"/>
            <a:t> командами “</a:t>
          </a:r>
          <a:r>
            <a:rPr lang="uk-UA" sz="1900" b="1" kern="1200" dirty="0" err="1"/>
            <a:t>археологов</a:t>
          </a:r>
          <a:r>
            <a:rPr lang="uk-UA" sz="1900" b="1" kern="1200" dirty="0"/>
            <a:t>”. </a:t>
          </a:r>
          <a:r>
            <a:rPr lang="uk-UA" sz="1900" b="1" kern="1200" dirty="0" err="1"/>
            <a:t>Каждая</a:t>
          </a:r>
          <a:r>
            <a:rPr lang="uk-UA" sz="1900" b="1" kern="1200" dirty="0"/>
            <a:t> команда </a:t>
          </a:r>
          <a:r>
            <a:rPr lang="uk-UA" sz="1900" b="1" kern="1200" dirty="0" err="1"/>
            <a:t>получает</a:t>
          </a:r>
          <a:r>
            <a:rPr lang="uk-UA" sz="1900" b="1" kern="1200" dirty="0"/>
            <a:t> конверт с  </a:t>
          </a:r>
          <a:r>
            <a:rPr lang="uk-UA" sz="1900" b="1" kern="1200" dirty="0" err="1"/>
            <a:t>иллюстрациями</a:t>
          </a:r>
          <a:r>
            <a:rPr lang="uk-UA" sz="1900" b="1" kern="1200" dirty="0"/>
            <a:t> </a:t>
          </a:r>
          <a:r>
            <a:rPr lang="uk-UA" sz="1900" b="1" kern="1200" dirty="0" err="1"/>
            <a:t>археологических</a:t>
          </a:r>
          <a:r>
            <a:rPr lang="uk-UA" sz="1900" b="1" kern="1200" dirty="0"/>
            <a:t> </a:t>
          </a:r>
          <a:r>
            <a:rPr lang="uk-UA" sz="1900" b="1" kern="1200" dirty="0" err="1"/>
            <a:t>находок</a:t>
          </a:r>
          <a:r>
            <a:rPr lang="uk-UA" sz="1900" b="1" kern="1200" dirty="0"/>
            <a:t>. </a:t>
          </a:r>
          <a:r>
            <a:rPr lang="uk-UA" sz="1900" b="1" kern="1200" dirty="0" err="1"/>
            <a:t>Необходимо</a:t>
          </a:r>
          <a:r>
            <a:rPr lang="uk-UA" sz="1900" b="1" kern="1200" dirty="0"/>
            <a:t> </a:t>
          </a:r>
          <a:r>
            <a:rPr lang="uk-UA" sz="1900" b="1" kern="1200" dirty="0" err="1"/>
            <a:t>разместить</a:t>
          </a:r>
          <a:r>
            <a:rPr lang="uk-UA" sz="1900" b="1" kern="1200" dirty="0"/>
            <a:t> </a:t>
          </a:r>
          <a:r>
            <a:rPr lang="uk-UA" sz="1900" b="1" kern="1200" dirty="0" err="1"/>
            <a:t>их</a:t>
          </a:r>
          <a:r>
            <a:rPr lang="uk-UA" sz="1900" b="1" kern="1200" dirty="0"/>
            <a:t> в </a:t>
          </a:r>
          <a:r>
            <a:rPr lang="uk-UA" sz="1900" b="1" kern="1200" dirty="0" err="1"/>
            <a:t>местах</a:t>
          </a:r>
          <a:r>
            <a:rPr lang="uk-UA" sz="1900" b="1" kern="1200" dirty="0"/>
            <a:t> </a:t>
          </a:r>
          <a:r>
            <a:rPr lang="uk-UA" sz="1900" b="1" kern="1200" dirty="0" err="1"/>
            <a:t>находок</a:t>
          </a:r>
          <a:r>
            <a:rPr lang="uk-UA" sz="1900" b="1" kern="1200" dirty="0"/>
            <a:t>.</a:t>
          </a:r>
          <a:endParaRPr lang="ru-RU" sz="1900" kern="1200" dirty="0"/>
        </a:p>
      </dsp:txBody>
      <dsp:txXfrm>
        <a:off x="55856" y="378563"/>
        <a:ext cx="8072168" cy="1032506"/>
      </dsp:txXfrm>
    </dsp:sp>
    <dsp:sp modelId="{2B5524CA-B3C9-4742-9485-BA084487F916}">
      <dsp:nvSpPr>
        <dsp:cNvPr id="0" name=""/>
        <dsp:cNvSpPr/>
      </dsp:nvSpPr>
      <dsp:spPr>
        <a:xfrm>
          <a:off x="0" y="1702562"/>
          <a:ext cx="8183880" cy="1823642"/>
        </a:xfrm>
        <a:prstGeom prst="roundRect">
          <a:avLst/>
        </a:prstGeom>
        <a:solidFill>
          <a:schemeClr val="accent2">
            <a:hueOff val="-6721062"/>
            <a:satOff val="2923"/>
            <a:lumOff val="8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b="1" kern="1200" dirty="0" err="1"/>
            <a:t>Игра</a:t>
          </a:r>
          <a:r>
            <a:rPr lang="uk-UA" sz="1900" b="1" kern="1200" dirty="0"/>
            <a:t> </a:t>
          </a:r>
          <a:r>
            <a:rPr lang="uk-UA" sz="1900" b="1" kern="1200" dirty="0" err="1"/>
            <a:t>между</a:t>
          </a:r>
          <a:r>
            <a:rPr lang="uk-UA" sz="1900" b="1" kern="1200" dirty="0"/>
            <a:t> командами “</a:t>
          </a:r>
          <a:r>
            <a:rPr lang="uk-UA" sz="1900" b="1" kern="1200" dirty="0" err="1"/>
            <a:t>Кто</a:t>
          </a:r>
          <a:r>
            <a:rPr lang="uk-UA" sz="1900" b="1" kern="1200" dirty="0"/>
            <a:t> </a:t>
          </a:r>
          <a:r>
            <a:rPr lang="uk-UA" sz="1900" b="1" kern="1200" dirty="0" err="1"/>
            <a:t>быстрее</a:t>
          </a:r>
          <a:r>
            <a:rPr lang="uk-UA" sz="1900" b="1" kern="1200" dirty="0"/>
            <a:t>”( нанести на схему – карту </a:t>
          </a:r>
          <a:r>
            <a:rPr lang="uk-UA" sz="1900" b="1" kern="1200" dirty="0" err="1"/>
            <a:t>необходимые</a:t>
          </a:r>
          <a:r>
            <a:rPr lang="uk-UA" sz="1900" b="1" kern="1200" dirty="0"/>
            <a:t> </a:t>
          </a:r>
          <a:r>
            <a:rPr lang="uk-UA" sz="1900" b="1" kern="1200" dirty="0" err="1"/>
            <a:t>географические</a:t>
          </a:r>
          <a:r>
            <a:rPr lang="uk-UA" sz="1900" b="1" kern="1200" dirty="0"/>
            <a:t> </a:t>
          </a:r>
          <a:r>
            <a:rPr lang="uk-UA" sz="1900" b="1" kern="1200" dirty="0" err="1"/>
            <a:t>объекты</a:t>
          </a:r>
          <a:r>
            <a:rPr lang="uk-UA" sz="1900" b="1" kern="1200" dirty="0"/>
            <a:t>)</a:t>
          </a:r>
        </a:p>
      </dsp:txBody>
      <dsp:txXfrm>
        <a:off x="89023" y="1791585"/>
        <a:ext cx="8005834" cy="1645596"/>
      </dsp:txXfrm>
    </dsp:sp>
    <dsp:sp modelId="{940E0611-5AB2-47E2-B67B-0F2A8455DA28}">
      <dsp:nvSpPr>
        <dsp:cNvPr id="0" name=""/>
        <dsp:cNvSpPr/>
      </dsp:nvSpPr>
      <dsp:spPr>
        <a:xfrm flipV="1">
          <a:off x="0" y="3423048"/>
          <a:ext cx="8183880" cy="43820"/>
        </a:xfrm>
        <a:prstGeom prst="roundRect">
          <a:avLst/>
        </a:prstGeom>
        <a:solidFill>
          <a:schemeClr val="accent2">
            <a:hueOff val="-13442124"/>
            <a:satOff val="5846"/>
            <a:lumOff val="170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10800000">
        <a:off x="2139" y="3425187"/>
        <a:ext cx="8179602" cy="39542"/>
      </dsp:txXfrm>
    </dsp:sp>
    <dsp:sp modelId="{160C5AB1-215C-4906-9058-23B0D48AFBFA}">
      <dsp:nvSpPr>
        <dsp:cNvPr id="0" name=""/>
        <dsp:cNvSpPr/>
      </dsp:nvSpPr>
      <dsp:spPr>
        <a:xfrm>
          <a:off x="0" y="3533108"/>
          <a:ext cx="8183880" cy="1614600"/>
        </a:xfrm>
        <a:prstGeom prst="roundRect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b="1" kern="1200" dirty="0" err="1"/>
            <a:t>Игра</a:t>
          </a:r>
          <a:r>
            <a:rPr lang="uk-UA" sz="1900" b="1" kern="1200" dirty="0"/>
            <a:t> </a:t>
          </a:r>
          <a:r>
            <a:rPr lang="uk-UA" sz="1900" b="1" kern="1200" dirty="0" err="1"/>
            <a:t>между</a:t>
          </a:r>
          <a:r>
            <a:rPr lang="uk-UA" sz="1900" b="1" kern="1200" dirty="0"/>
            <a:t> командами  “</a:t>
          </a:r>
          <a:r>
            <a:rPr lang="uk-UA" sz="1900" b="1" kern="1200" dirty="0" err="1"/>
            <a:t>Дуэль</a:t>
          </a:r>
          <a:r>
            <a:rPr lang="uk-UA" sz="1900" b="1" kern="1200" dirty="0"/>
            <a:t>”( по </a:t>
          </a:r>
          <a:r>
            <a:rPr lang="uk-UA" sz="1900" b="1" kern="1200" dirty="0" err="1"/>
            <a:t>очереди</a:t>
          </a:r>
          <a:r>
            <a:rPr lang="uk-UA" sz="1900" b="1" kern="1200" dirty="0"/>
            <a:t> </a:t>
          </a:r>
          <a:r>
            <a:rPr lang="uk-UA" sz="1900" b="1" kern="1200" dirty="0" err="1"/>
            <a:t>каждая</a:t>
          </a:r>
          <a:r>
            <a:rPr lang="uk-UA" sz="1900" b="1" kern="1200" dirty="0"/>
            <a:t> команда </a:t>
          </a:r>
          <a:r>
            <a:rPr lang="uk-UA" sz="1900" b="1" kern="1200" dirty="0" err="1"/>
            <a:t>показывает</a:t>
          </a:r>
          <a:r>
            <a:rPr lang="uk-UA" sz="1900" b="1" kern="1200" dirty="0"/>
            <a:t> на </a:t>
          </a:r>
          <a:r>
            <a:rPr lang="uk-UA" sz="1900" b="1" kern="1200" dirty="0" err="1"/>
            <a:t>карте</a:t>
          </a:r>
          <a:r>
            <a:rPr lang="uk-UA" sz="1900" b="1" kern="1200" dirty="0"/>
            <a:t> </a:t>
          </a:r>
          <a:r>
            <a:rPr lang="uk-UA" sz="1900" b="1" kern="1200" dirty="0" err="1"/>
            <a:t>необходимый</a:t>
          </a:r>
          <a:r>
            <a:rPr lang="uk-UA" sz="1900" b="1" kern="1200" dirty="0"/>
            <a:t> </a:t>
          </a:r>
          <a:r>
            <a:rPr lang="uk-UA" sz="1900" b="1" kern="1200" dirty="0" err="1"/>
            <a:t>объект</a:t>
          </a:r>
          <a:r>
            <a:rPr lang="uk-UA" sz="1900" b="1" kern="1200" dirty="0"/>
            <a:t>)</a:t>
          </a:r>
          <a:endParaRPr lang="ru-RU" sz="1900" b="1" kern="1200" dirty="0"/>
        </a:p>
      </dsp:txBody>
      <dsp:txXfrm>
        <a:off x="78818" y="3611926"/>
        <a:ext cx="8026244" cy="14569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0621D-6046-4D16-ADFD-8349102368F6}">
      <dsp:nvSpPr>
        <dsp:cNvPr id="0" name=""/>
        <dsp:cNvSpPr/>
      </dsp:nvSpPr>
      <dsp:spPr>
        <a:xfrm>
          <a:off x="0" y="86204"/>
          <a:ext cx="8183880" cy="2714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 dirty="0"/>
            <a:t>Гра </a:t>
          </a:r>
          <a:r>
            <a:rPr lang="uk-UA" sz="2900" b="1" kern="1200" dirty="0" err="1"/>
            <a:t>“Допоможи</a:t>
          </a:r>
          <a:r>
            <a:rPr lang="uk-UA" sz="2900" b="1" kern="1200" dirty="0"/>
            <a:t> </a:t>
          </a:r>
          <a:r>
            <a:rPr lang="uk-UA" sz="2900" b="1" kern="1200" dirty="0" err="1"/>
            <a:t>вчителю”</a:t>
          </a:r>
          <a:endParaRPr lang="uk-UA" sz="2900" b="1" kern="1200" dirty="0"/>
        </a:p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 dirty="0"/>
            <a:t>( вчитель описує </a:t>
          </a:r>
          <a:r>
            <a:rPr lang="uk-UA" sz="2900" b="1" kern="1200" dirty="0" err="1"/>
            <a:t>місцезнаходжен-</a:t>
          </a:r>
          <a:r>
            <a:rPr lang="uk-UA" sz="2900" b="1" kern="1200" dirty="0"/>
            <a:t> </a:t>
          </a:r>
          <a:r>
            <a:rPr lang="uk-UA" sz="2900" b="1" kern="1200" dirty="0" err="1"/>
            <a:t>ня</a:t>
          </a:r>
          <a:r>
            <a:rPr lang="uk-UA" sz="2900" b="1" kern="1200" dirty="0"/>
            <a:t> , наприклад, о. Крит: у </a:t>
          </a:r>
          <a:r>
            <a:rPr lang="uk-UA" sz="2900" b="1" kern="1200" dirty="0" err="1"/>
            <a:t>Серед-</a:t>
          </a:r>
          <a:r>
            <a:rPr lang="uk-UA" sz="2900" b="1" kern="1200" dirty="0"/>
            <a:t> земному морі, біля…, а учень розшукує)</a:t>
          </a:r>
          <a:endParaRPr lang="ru-RU" sz="2900" kern="1200" dirty="0"/>
        </a:p>
      </dsp:txBody>
      <dsp:txXfrm>
        <a:off x="132506" y="218710"/>
        <a:ext cx="7918868" cy="2449388"/>
      </dsp:txXfrm>
    </dsp:sp>
    <dsp:sp modelId="{E52D8A60-CBCC-489E-B6C4-6C4EF7408DAB}">
      <dsp:nvSpPr>
        <dsp:cNvPr id="0" name=""/>
        <dsp:cNvSpPr/>
      </dsp:nvSpPr>
      <dsp:spPr>
        <a:xfrm>
          <a:off x="0" y="2884125"/>
          <a:ext cx="8183880" cy="2714400"/>
        </a:xfrm>
        <a:prstGeom prst="roundRect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 dirty="0"/>
            <a:t>Гра </a:t>
          </a:r>
          <a:r>
            <a:rPr lang="uk-UA" sz="2900" b="1" kern="1200" dirty="0" err="1"/>
            <a:t>“Допоможи</a:t>
          </a:r>
          <a:r>
            <a:rPr lang="uk-UA" sz="2900" b="1" kern="1200" dirty="0"/>
            <a:t> </a:t>
          </a:r>
          <a:r>
            <a:rPr lang="uk-UA" sz="2900" b="1" kern="1200" dirty="0" err="1"/>
            <a:t>учню”</a:t>
          </a:r>
          <a:r>
            <a:rPr lang="uk-UA" sz="2900" b="1" kern="1200" dirty="0"/>
            <a:t>( учень описує місцезнаходження об</a:t>
          </a:r>
          <a:r>
            <a:rPr lang="en-US" sz="2900" b="1" kern="1200" dirty="0"/>
            <a:t>’</a:t>
          </a:r>
          <a:r>
            <a:rPr lang="uk-UA" sz="2900" b="1" kern="1200" dirty="0" err="1"/>
            <a:t>єкта</a:t>
          </a:r>
          <a:r>
            <a:rPr lang="uk-UA" sz="2900" b="1" kern="1200" dirty="0"/>
            <a:t>, а вчитель розшукує)</a:t>
          </a:r>
          <a:endParaRPr lang="ru-RU" sz="2900" kern="1200" dirty="0"/>
        </a:p>
      </dsp:txBody>
      <dsp:txXfrm>
        <a:off x="132506" y="3016631"/>
        <a:ext cx="7918868" cy="24493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D1CEC-9AC3-4449-81BD-607776F4789D}">
      <dsp:nvSpPr>
        <dsp:cNvPr id="0" name=""/>
        <dsp:cNvSpPr/>
      </dsp:nvSpPr>
      <dsp:spPr>
        <a:xfrm>
          <a:off x="0" y="1162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/>
            <a:t>ТВОРЧЕСКИЕ ЗАДАНИЯ</a:t>
          </a:r>
          <a:endParaRPr lang="ru-RU" sz="3200" kern="1200" dirty="0"/>
        </a:p>
      </dsp:txBody>
      <dsp:txXfrm>
        <a:off x="38532" y="39694"/>
        <a:ext cx="8106816" cy="712268"/>
      </dsp:txXfrm>
    </dsp:sp>
    <dsp:sp modelId="{02167DAF-FD5B-43B7-AB2F-CA3869A1C7F2}">
      <dsp:nvSpPr>
        <dsp:cNvPr id="0" name=""/>
        <dsp:cNvSpPr/>
      </dsp:nvSpPr>
      <dsp:spPr>
        <a:xfrm>
          <a:off x="0" y="804768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1937435"/>
                <a:satOff val="-6191"/>
                <a:lumOff val="-1569"/>
                <a:alphaOff val="0"/>
                <a:tint val="65000"/>
                <a:satMod val="270000"/>
              </a:schemeClr>
            </a:gs>
            <a:gs pos="25000">
              <a:schemeClr val="accent3">
                <a:hueOff val="1937435"/>
                <a:satOff val="-6191"/>
                <a:lumOff val="-1569"/>
                <a:alphaOff val="0"/>
                <a:tint val="60000"/>
                <a:satMod val="300000"/>
              </a:schemeClr>
            </a:gs>
            <a:gs pos="100000">
              <a:schemeClr val="accent3">
                <a:hueOff val="1937435"/>
                <a:satOff val="-6191"/>
                <a:lumOff val="-1569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b="1" kern="1200" dirty="0"/>
        </a:p>
      </dsp:txBody>
      <dsp:txXfrm>
        <a:off x="38532" y="843300"/>
        <a:ext cx="8106816" cy="712268"/>
      </dsp:txXfrm>
    </dsp:sp>
    <dsp:sp modelId="{19C13457-FB31-4500-98FF-BB89D438B190}">
      <dsp:nvSpPr>
        <dsp:cNvPr id="0" name=""/>
        <dsp:cNvSpPr/>
      </dsp:nvSpPr>
      <dsp:spPr>
        <a:xfrm>
          <a:off x="0" y="1608374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3874869"/>
                <a:satOff val="-12382"/>
                <a:lumOff val="-3137"/>
                <a:alphaOff val="0"/>
                <a:tint val="65000"/>
                <a:satMod val="270000"/>
              </a:schemeClr>
            </a:gs>
            <a:gs pos="25000">
              <a:schemeClr val="accent3">
                <a:hueOff val="3874869"/>
                <a:satOff val="-12382"/>
                <a:lumOff val="-3137"/>
                <a:alphaOff val="0"/>
                <a:tint val="60000"/>
                <a:satMod val="300000"/>
              </a:schemeClr>
            </a:gs>
            <a:gs pos="100000">
              <a:schemeClr val="accent3">
                <a:hueOff val="3874869"/>
                <a:satOff val="-12382"/>
                <a:lumOff val="-3137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Найти </a:t>
          </a:r>
          <a:r>
            <a:rPr lang="uk-UA" sz="2000" b="1" kern="1200" dirty="0" err="1"/>
            <a:t>информацию</a:t>
          </a:r>
          <a:r>
            <a:rPr lang="uk-UA" sz="2000" b="1" kern="1200" dirty="0"/>
            <a:t> в </a:t>
          </a:r>
          <a:r>
            <a:rPr lang="uk-UA" sz="2000" b="1" kern="1200" dirty="0" err="1"/>
            <a:t>литературе</a:t>
          </a:r>
          <a:r>
            <a:rPr lang="uk-UA" sz="2000" b="1" kern="1200" dirty="0"/>
            <a:t> и </a:t>
          </a:r>
          <a:r>
            <a:rPr lang="uk-UA" sz="2000" b="1" kern="1200" dirty="0" err="1"/>
            <a:t>показать</a:t>
          </a:r>
          <a:r>
            <a:rPr lang="uk-UA" sz="2000" b="1" kern="1200" dirty="0"/>
            <a:t> на </a:t>
          </a:r>
          <a:r>
            <a:rPr lang="uk-UA" sz="2000" b="1" kern="1200" dirty="0" err="1"/>
            <a:t>карте</a:t>
          </a:r>
          <a:r>
            <a:rPr lang="uk-UA" sz="2000" b="1" kern="1200" dirty="0"/>
            <a:t>.</a:t>
          </a:r>
          <a:endParaRPr lang="ru-RU" sz="2000" kern="1200" dirty="0"/>
        </a:p>
      </dsp:txBody>
      <dsp:txXfrm>
        <a:off x="38532" y="1646906"/>
        <a:ext cx="8106816" cy="712268"/>
      </dsp:txXfrm>
    </dsp:sp>
    <dsp:sp modelId="{39EF7D8F-D7D1-498F-B5F9-4A3985C94CB1}">
      <dsp:nvSpPr>
        <dsp:cNvPr id="0" name=""/>
        <dsp:cNvSpPr/>
      </dsp:nvSpPr>
      <dsp:spPr>
        <a:xfrm>
          <a:off x="0" y="2411979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tint val="65000"/>
                <a:satMod val="270000"/>
              </a:schemeClr>
            </a:gs>
            <a:gs pos="25000">
              <a:schemeClr val="accent3">
                <a:hueOff val="5812304"/>
                <a:satOff val="-18573"/>
                <a:lumOff val="-4706"/>
                <a:alphaOff val="0"/>
                <a:tint val="60000"/>
                <a:satMod val="300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/>
            <a:t>Сравнить</a:t>
          </a:r>
          <a:r>
            <a:rPr lang="uk-UA" sz="2000" b="1" kern="1200" dirty="0"/>
            <a:t> </a:t>
          </a:r>
          <a:r>
            <a:rPr lang="uk-UA" sz="2000" b="1" kern="1200" dirty="0" err="1"/>
            <a:t>границы</a:t>
          </a:r>
          <a:r>
            <a:rPr lang="uk-UA" sz="2000" b="1" kern="1200" dirty="0"/>
            <a:t> </a:t>
          </a:r>
          <a:r>
            <a:rPr lang="uk-UA" sz="2000" b="1" kern="1200" dirty="0" err="1"/>
            <a:t>государства</a:t>
          </a:r>
          <a:r>
            <a:rPr lang="uk-UA" sz="2000" b="1" kern="1200" dirty="0"/>
            <a:t> в </a:t>
          </a:r>
          <a:r>
            <a:rPr lang="uk-UA" sz="2000" b="1" kern="1200" dirty="0" err="1"/>
            <a:t>разные</a:t>
          </a:r>
          <a:r>
            <a:rPr lang="uk-UA" sz="2000" b="1" kern="1200" dirty="0"/>
            <a:t> </a:t>
          </a:r>
          <a:r>
            <a:rPr lang="uk-UA" sz="2000" b="1" kern="1200" dirty="0" err="1"/>
            <a:t>исторические</a:t>
          </a:r>
          <a:r>
            <a:rPr lang="uk-UA" sz="2000" b="1" kern="1200" dirty="0"/>
            <a:t> рамки.</a:t>
          </a:r>
          <a:endParaRPr lang="ru-RU" sz="2000" kern="1200" dirty="0"/>
        </a:p>
      </dsp:txBody>
      <dsp:txXfrm>
        <a:off x="38532" y="2450511"/>
        <a:ext cx="8106816" cy="712268"/>
      </dsp:txXfrm>
    </dsp:sp>
    <dsp:sp modelId="{2D3CC884-2E31-4DAF-B31A-63345F976160}">
      <dsp:nvSpPr>
        <dsp:cNvPr id="0" name=""/>
        <dsp:cNvSpPr/>
      </dsp:nvSpPr>
      <dsp:spPr>
        <a:xfrm>
          <a:off x="0" y="3215585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7749738"/>
                <a:satOff val="-24763"/>
                <a:lumOff val="-6275"/>
                <a:alphaOff val="0"/>
                <a:tint val="65000"/>
                <a:satMod val="270000"/>
              </a:schemeClr>
            </a:gs>
            <a:gs pos="25000">
              <a:schemeClr val="accent3">
                <a:hueOff val="7749738"/>
                <a:satOff val="-24763"/>
                <a:lumOff val="-6275"/>
                <a:alphaOff val="0"/>
                <a:tint val="60000"/>
                <a:satMod val="300000"/>
              </a:schemeClr>
            </a:gs>
            <a:gs pos="100000">
              <a:schemeClr val="accent3">
                <a:hueOff val="7749738"/>
                <a:satOff val="-24763"/>
                <a:lumOff val="-6275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/>
            <a:t>Ответить</a:t>
          </a:r>
          <a:r>
            <a:rPr lang="uk-UA" sz="2000" b="1" kern="1200" dirty="0"/>
            <a:t> на </a:t>
          </a:r>
          <a:r>
            <a:rPr lang="uk-UA" sz="2000" b="1" kern="1200" dirty="0" err="1"/>
            <a:t>проблемный</a:t>
          </a:r>
          <a:r>
            <a:rPr lang="uk-UA" sz="2000" b="1" kern="1200" dirty="0"/>
            <a:t> </a:t>
          </a:r>
          <a:r>
            <a:rPr lang="uk-UA" sz="2000" b="1" kern="1200" dirty="0" err="1"/>
            <a:t>вопрос</a:t>
          </a:r>
          <a:r>
            <a:rPr lang="uk-UA" sz="2000" b="1" kern="1200" dirty="0"/>
            <a:t>: </a:t>
          </a:r>
          <a:r>
            <a:rPr lang="uk-UA" sz="2000" b="1" kern="1200" dirty="0" err="1"/>
            <a:t>какой</a:t>
          </a:r>
          <a:r>
            <a:rPr lang="uk-UA" sz="2000" b="1" kern="1200" dirty="0"/>
            <a:t> </a:t>
          </a:r>
          <a:r>
            <a:rPr lang="uk-UA" sz="2000" b="1" kern="1200" dirty="0" err="1"/>
            <a:t>процесс</a:t>
          </a:r>
          <a:r>
            <a:rPr lang="uk-UA" sz="2000" b="1" kern="1200" dirty="0"/>
            <a:t> </a:t>
          </a:r>
          <a:r>
            <a:rPr lang="uk-UA" sz="2000" b="1" kern="1200" dirty="0" err="1"/>
            <a:t>изображен</a:t>
          </a:r>
          <a:r>
            <a:rPr lang="uk-UA" sz="2000" b="1" kern="1200" dirty="0"/>
            <a:t> на </a:t>
          </a:r>
          <a:r>
            <a:rPr lang="uk-UA" sz="2000" b="1" kern="1200" dirty="0" err="1"/>
            <a:t>карте</a:t>
          </a:r>
          <a:r>
            <a:rPr lang="uk-UA" sz="2000" b="1" kern="1200" dirty="0"/>
            <a:t>.</a:t>
          </a:r>
          <a:endParaRPr lang="ru-RU" sz="2000" kern="1200" dirty="0"/>
        </a:p>
      </dsp:txBody>
      <dsp:txXfrm>
        <a:off x="38532" y="3254117"/>
        <a:ext cx="8106816" cy="712268"/>
      </dsp:txXfrm>
    </dsp:sp>
    <dsp:sp modelId="{FFE99308-0BBE-466A-B66C-E2F4D9E7D027}">
      <dsp:nvSpPr>
        <dsp:cNvPr id="0" name=""/>
        <dsp:cNvSpPr/>
      </dsp:nvSpPr>
      <dsp:spPr>
        <a:xfrm>
          <a:off x="0" y="4019191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9687173"/>
                <a:satOff val="-30954"/>
                <a:lumOff val="-7843"/>
                <a:alphaOff val="0"/>
                <a:tint val="65000"/>
                <a:satMod val="270000"/>
              </a:schemeClr>
            </a:gs>
            <a:gs pos="25000">
              <a:schemeClr val="accent3">
                <a:hueOff val="9687173"/>
                <a:satOff val="-30954"/>
                <a:lumOff val="-7843"/>
                <a:alphaOff val="0"/>
                <a:tint val="60000"/>
                <a:satMod val="300000"/>
              </a:schemeClr>
            </a:gs>
            <a:gs pos="100000">
              <a:schemeClr val="accent3">
                <a:hueOff val="9687173"/>
                <a:satOff val="-30954"/>
                <a:lumOff val="-7843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/>
            <a:t>Создать</a:t>
          </a:r>
          <a:r>
            <a:rPr lang="uk-UA" sz="2000" b="1" kern="1200" dirty="0"/>
            <a:t> </a:t>
          </a:r>
          <a:r>
            <a:rPr lang="uk-UA" sz="2000" b="1" kern="1200" dirty="0" err="1"/>
            <a:t>схенму</a:t>
          </a:r>
          <a:r>
            <a:rPr lang="uk-UA" sz="2000" b="1" kern="1200" dirty="0"/>
            <a:t> </a:t>
          </a:r>
          <a:r>
            <a:rPr lang="uk-UA" sz="2000" b="1" kern="1200" dirty="0" err="1"/>
            <a:t>битвы</a:t>
          </a:r>
          <a:r>
            <a:rPr lang="uk-UA" sz="2000" b="1" kern="1200" dirty="0"/>
            <a:t> по </a:t>
          </a:r>
          <a:r>
            <a:rPr lang="uk-UA" sz="2000" b="1" kern="1200" dirty="0" err="1"/>
            <a:t>описанию</a:t>
          </a:r>
          <a:r>
            <a:rPr lang="uk-UA" sz="2000" b="1" kern="1200" dirty="0"/>
            <a:t>.</a:t>
          </a:r>
          <a:endParaRPr lang="ru-RU" sz="2000" kern="1200" dirty="0"/>
        </a:p>
      </dsp:txBody>
      <dsp:txXfrm>
        <a:off x="38532" y="4057723"/>
        <a:ext cx="8106816" cy="712268"/>
      </dsp:txXfrm>
    </dsp:sp>
    <dsp:sp modelId="{B225696A-0EE1-48AA-8BDA-590E10318CC6}">
      <dsp:nvSpPr>
        <dsp:cNvPr id="0" name=""/>
        <dsp:cNvSpPr/>
      </dsp:nvSpPr>
      <dsp:spPr>
        <a:xfrm>
          <a:off x="0" y="4822796"/>
          <a:ext cx="8183880" cy="789332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tint val="65000"/>
                <a:satMod val="270000"/>
              </a:schemeClr>
            </a:gs>
            <a:gs pos="25000">
              <a:schemeClr val="accent3">
                <a:hueOff val="11624607"/>
                <a:satOff val="-37145"/>
                <a:lumOff val="-9412"/>
                <a:alphaOff val="0"/>
                <a:tint val="60000"/>
                <a:satMod val="300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/>
            <a:t>Самостоятельная</a:t>
          </a:r>
          <a:r>
            <a:rPr lang="uk-UA" sz="2000" b="1" kern="1200" dirty="0"/>
            <a:t> </a:t>
          </a:r>
          <a:r>
            <a:rPr lang="uk-UA" sz="2000" b="1" kern="1200" dirty="0" err="1"/>
            <a:t>работа</a:t>
          </a:r>
          <a:r>
            <a:rPr lang="uk-UA" sz="2000" b="1" kern="1200" dirty="0"/>
            <a:t> на к/</a:t>
          </a:r>
          <a:r>
            <a:rPr lang="uk-UA" sz="2000" b="1" kern="1200" dirty="0" err="1"/>
            <a:t>карте</a:t>
          </a:r>
          <a:r>
            <a:rPr lang="uk-UA" sz="2000" b="1" kern="1200" dirty="0"/>
            <a:t> во </a:t>
          </a:r>
          <a:r>
            <a:rPr lang="uk-UA" sz="2000" b="1" kern="1200" dirty="0" err="1"/>
            <a:t>время</a:t>
          </a:r>
          <a:r>
            <a:rPr lang="uk-UA" sz="2000" b="1" kern="1200" dirty="0"/>
            <a:t> </a:t>
          </a:r>
          <a:r>
            <a:rPr lang="uk-UA" sz="2000" b="1" kern="1200" dirty="0" err="1"/>
            <a:t>закрепления</a:t>
          </a:r>
          <a:endParaRPr lang="ru-RU" sz="2000" b="1" kern="1200" dirty="0"/>
        </a:p>
      </dsp:txBody>
      <dsp:txXfrm>
        <a:off x="38532" y="4861328"/>
        <a:ext cx="8106816" cy="7122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97E4B-6F88-4FFC-9F30-8CCF30DEF8BF}">
      <dsp:nvSpPr>
        <dsp:cNvPr id="0" name=""/>
        <dsp:cNvSpPr/>
      </dsp:nvSpPr>
      <dsp:spPr>
        <a:xfrm>
          <a:off x="0" y="152445"/>
          <a:ext cx="7286676" cy="12647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b="1" kern="1200" dirty="0"/>
            <a:t>“</a:t>
          </a:r>
          <a:r>
            <a:rPr lang="uk-UA" sz="2300" b="1" kern="1200" dirty="0" err="1"/>
            <a:t>Аппликация</a:t>
          </a:r>
          <a:r>
            <a:rPr lang="uk-UA" sz="2300" b="1" kern="1200" dirty="0"/>
            <a:t>” (</a:t>
          </a:r>
          <a:r>
            <a:rPr lang="uk-UA" sz="2300" b="1" kern="1200" dirty="0" err="1"/>
            <a:t>Аппликация</a:t>
          </a:r>
          <a:r>
            <a:rPr lang="uk-UA" sz="2300" b="1" kern="1200" dirty="0"/>
            <a:t> </a:t>
          </a:r>
          <a:r>
            <a:rPr lang="uk-UA" sz="2300" b="1" kern="1200" dirty="0" err="1"/>
            <a:t>территории</a:t>
          </a:r>
          <a:r>
            <a:rPr lang="uk-UA" sz="2300" b="1" kern="1200" dirty="0"/>
            <a:t> СССР при Ленине, </a:t>
          </a:r>
          <a:r>
            <a:rPr lang="uk-UA" sz="2300" b="1" kern="1200" dirty="0" err="1"/>
            <a:t>Сталине</a:t>
          </a:r>
          <a:r>
            <a:rPr lang="uk-UA" sz="2300" b="1" kern="1200" dirty="0"/>
            <a:t>, Хрущеве и т. д. </a:t>
          </a:r>
          <a:r>
            <a:rPr lang="uk-UA" sz="2300" b="1" kern="1200" dirty="0" err="1"/>
            <a:t>Сравните</a:t>
          </a:r>
          <a:r>
            <a:rPr lang="uk-UA" sz="2300" b="1" kern="1200" dirty="0"/>
            <a:t> </a:t>
          </a:r>
          <a:r>
            <a:rPr lang="uk-UA" sz="2300" b="1" kern="1200" dirty="0" err="1"/>
            <a:t>территорию</a:t>
          </a:r>
          <a:r>
            <a:rPr lang="uk-UA" sz="2300" b="1" kern="1200" dirty="0"/>
            <a:t>.</a:t>
          </a:r>
          <a:endParaRPr lang="ru-RU" sz="2300" kern="1200" dirty="0"/>
        </a:p>
      </dsp:txBody>
      <dsp:txXfrm>
        <a:off x="61741" y="214186"/>
        <a:ext cx="7163194" cy="11412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E4B00-CBB5-43AC-96D5-A76D7E3665E7}">
      <dsp:nvSpPr>
        <dsp:cNvPr id="0" name=""/>
        <dsp:cNvSpPr/>
      </dsp:nvSpPr>
      <dsp:spPr>
        <a:xfrm>
          <a:off x="0" y="115102"/>
          <a:ext cx="7572428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 err="1"/>
            <a:t>Игра</a:t>
          </a:r>
          <a:r>
            <a:rPr lang="uk-UA" sz="2100" b="1" kern="1200" dirty="0"/>
            <a:t> “</a:t>
          </a:r>
          <a:r>
            <a:rPr lang="uk-UA" sz="2100" b="1" kern="1200" dirty="0" err="1"/>
            <a:t>устное</a:t>
          </a:r>
          <a:r>
            <a:rPr lang="uk-UA" sz="2100" b="1" kern="1200" dirty="0"/>
            <a:t> </a:t>
          </a:r>
          <a:r>
            <a:rPr lang="uk-UA" sz="2100" b="1" kern="1200" dirty="0" err="1"/>
            <a:t>путешествие</a:t>
          </a:r>
          <a:r>
            <a:rPr lang="uk-UA" sz="2100" b="1" kern="1200" dirty="0"/>
            <a:t>” (</a:t>
          </a:r>
          <a:r>
            <a:rPr lang="uk-UA" sz="2100" b="1" kern="1200" dirty="0" err="1"/>
            <a:t>например</a:t>
          </a:r>
          <a:r>
            <a:rPr lang="uk-UA" sz="2100" b="1" kern="1200" dirty="0"/>
            <a:t>, </a:t>
          </a:r>
          <a:r>
            <a:rPr lang="uk-UA" sz="2100" b="1" kern="1200" dirty="0" err="1"/>
            <a:t>крестовые</a:t>
          </a:r>
          <a:r>
            <a:rPr lang="uk-UA" sz="2100" b="1" kern="1200" dirty="0"/>
            <a:t> </a:t>
          </a:r>
          <a:r>
            <a:rPr lang="uk-UA" sz="2100" b="1" kern="1200" dirty="0" err="1"/>
            <a:t>походы</a:t>
          </a:r>
          <a:r>
            <a:rPr lang="uk-UA" sz="2100" b="1" kern="1200" dirty="0"/>
            <a:t>: </a:t>
          </a:r>
          <a:r>
            <a:rPr lang="uk-UA" sz="2100" b="1" kern="1200" dirty="0" err="1"/>
            <a:t>расскажите</a:t>
          </a:r>
          <a:r>
            <a:rPr lang="uk-UA" sz="2100" b="1" kern="1200" dirty="0"/>
            <a:t> о том, </a:t>
          </a:r>
          <a:r>
            <a:rPr lang="uk-UA" sz="2100" b="1" kern="1200" dirty="0" err="1"/>
            <a:t>что</a:t>
          </a:r>
          <a:r>
            <a:rPr lang="uk-UA" sz="2100" b="1" kern="1200" dirty="0"/>
            <a:t> </a:t>
          </a:r>
          <a:r>
            <a:rPr lang="uk-UA" sz="2100" b="1" kern="1200" dirty="0" err="1"/>
            <a:t>видели</a:t>
          </a:r>
          <a:r>
            <a:rPr lang="uk-UA" sz="2100" b="1" kern="1200" dirty="0"/>
            <a:t> по дороге: </a:t>
          </a:r>
          <a:r>
            <a:rPr lang="uk-UA" sz="2100" b="1" kern="1200" dirty="0" err="1"/>
            <a:t>быт</a:t>
          </a:r>
          <a:r>
            <a:rPr lang="uk-UA" sz="2100" b="1" kern="1200" dirty="0"/>
            <a:t> </a:t>
          </a:r>
          <a:r>
            <a:rPr lang="uk-UA" sz="2100" b="1" kern="1200" dirty="0" err="1"/>
            <a:t>населения</a:t>
          </a:r>
          <a:r>
            <a:rPr lang="uk-UA" sz="2100" b="1" kern="1200" dirty="0"/>
            <a:t>, </a:t>
          </a:r>
          <a:r>
            <a:rPr lang="uk-UA" sz="2100" b="1" kern="1200" dirty="0" err="1"/>
            <a:t>деятелей</a:t>
          </a:r>
          <a:r>
            <a:rPr lang="uk-UA" sz="2100" b="1" kern="1200" dirty="0"/>
            <a:t>)</a:t>
          </a:r>
          <a:endParaRPr lang="ru-RU" sz="2100" b="1" kern="1200" dirty="0"/>
        </a:p>
      </dsp:txBody>
      <dsp:txXfrm>
        <a:off x="56372" y="171474"/>
        <a:ext cx="7459684" cy="104204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C2637-B2A4-4AB6-BF0C-D70EF9FD513D}">
      <dsp:nvSpPr>
        <dsp:cNvPr id="0" name=""/>
        <dsp:cNvSpPr/>
      </dsp:nvSpPr>
      <dsp:spPr>
        <a:xfrm>
          <a:off x="0" y="175357"/>
          <a:ext cx="7429552" cy="1034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 err="1"/>
            <a:t>Игра</a:t>
          </a:r>
          <a:r>
            <a:rPr lang="uk-UA" sz="2600" b="1" kern="1200" dirty="0"/>
            <a:t> “Найди путь” и </a:t>
          </a:r>
          <a:r>
            <a:rPr lang="uk-UA" sz="2600" b="1" kern="1200" dirty="0" err="1"/>
            <a:t>обоснуй</a:t>
          </a:r>
          <a:r>
            <a:rPr lang="uk-UA" sz="2600" b="1" kern="1200" dirty="0"/>
            <a:t> его ( путь </a:t>
          </a:r>
          <a:r>
            <a:rPr lang="uk-UA" sz="2600" b="1" kern="1200" dirty="0" err="1"/>
            <a:t>из</a:t>
          </a:r>
          <a:r>
            <a:rPr lang="uk-UA" sz="2600" b="1" kern="1200" dirty="0"/>
            <a:t> </a:t>
          </a:r>
          <a:r>
            <a:rPr lang="uk-UA" sz="2600" b="1" kern="1200" dirty="0" err="1"/>
            <a:t>страны</a:t>
          </a:r>
          <a:r>
            <a:rPr lang="uk-UA" sz="2600" b="1" kern="1200" dirty="0"/>
            <a:t> в </a:t>
          </a:r>
          <a:r>
            <a:rPr lang="uk-UA" sz="2600" b="1" kern="1200" dirty="0" err="1"/>
            <a:t>страну</a:t>
          </a:r>
          <a:r>
            <a:rPr lang="uk-UA" sz="2600" b="1" kern="1200" dirty="0"/>
            <a:t>, </a:t>
          </a:r>
          <a:r>
            <a:rPr lang="uk-UA" sz="2600" b="1" kern="1200" dirty="0" err="1"/>
            <a:t>например</a:t>
          </a:r>
          <a:r>
            <a:rPr lang="uk-UA" sz="2600" b="1" kern="1200" dirty="0"/>
            <a:t>)</a:t>
          </a:r>
          <a:endParaRPr lang="ru-RU" sz="2600" kern="1200" dirty="0"/>
        </a:p>
      </dsp:txBody>
      <dsp:txXfrm>
        <a:off x="50489" y="225846"/>
        <a:ext cx="7328574" cy="933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2D62D-084A-4774-88FD-68D917FF6386}">
      <dsp:nvSpPr>
        <dsp:cNvPr id="0" name=""/>
        <dsp:cNvSpPr/>
      </dsp:nvSpPr>
      <dsp:spPr>
        <a:xfrm>
          <a:off x="949944" y="0"/>
          <a:ext cx="4756163" cy="47561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2EFA8-B46E-4DC0-8AE8-4C42E8B0BCCA}">
      <dsp:nvSpPr>
        <dsp:cNvPr id="0" name=""/>
        <dsp:cNvSpPr/>
      </dsp:nvSpPr>
      <dsp:spPr>
        <a:xfrm>
          <a:off x="2484600" y="498962"/>
          <a:ext cx="4719678" cy="845333"/>
        </a:xfrm>
        <a:prstGeom prst="roundRect">
          <a:avLst/>
        </a:prstGeom>
        <a:solidFill>
          <a:srgbClr val="00FF00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i="0" kern="1200" dirty="0">
              <a:solidFill>
                <a:srgbClr val="0066FF"/>
              </a:solidFill>
            </a:rPr>
            <a:t>Общие (основные). На них показано состояние страны (стран) на определенном этапе</a:t>
          </a:r>
          <a:r>
            <a:rPr lang="ru-RU" sz="1300" b="0" i="0" kern="1200" dirty="0"/>
            <a:t>.</a:t>
          </a:r>
          <a:endParaRPr lang="ru-RU" sz="1300" kern="1200" dirty="0">
            <a:solidFill>
              <a:srgbClr val="0066FF"/>
            </a:solidFill>
          </a:endParaRPr>
        </a:p>
      </dsp:txBody>
      <dsp:txXfrm>
        <a:off x="2525866" y="540228"/>
        <a:ext cx="4637146" cy="762801"/>
      </dsp:txXfrm>
    </dsp:sp>
    <dsp:sp modelId="{97808BAD-48BB-407C-B082-28DB0E9F6F65}">
      <dsp:nvSpPr>
        <dsp:cNvPr id="0" name=""/>
        <dsp:cNvSpPr/>
      </dsp:nvSpPr>
      <dsp:spPr>
        <a:xfrm>
          <a:off x="2535518" y="1427081"/>
          <a:ext cx="4676521" cy="845333"/>
        </a:xfrm>
        <a:prstGeom prst="roundRect">
          <a:avLst/>
        </a:prstGeom>
        <a:solidFill>
          <a:srgbClr val="00FF00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i="0" kern="1200" dirty="0">
              <a:solidFill>
                <a:srgbClr val="0066FF"/>
              </a:solidFill>
            </a:rPr>
            <a:t>Обзорные. На них воспроизведены исторические события в последовательности</a:t>
          </a:r>
          <a:r>
            <a:rPr lang="ru-RU" sz="1300" b="0" i="0" kern="1200" dirty="0">
              <a:solidFill>
                <a:schemeClr val="bg2">
                  <a:lumMod val="75000"/>
                </a:schemeClr>
              </a:solidFill>
            </a:rPr>
            <a:t>.</a:t>
          </a:r>
          <a:endParaRPr lang="ru-RU" sz="13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2576784" y="1468347"/>
        <a:ext cx="4593989" cy="762801"/>
      </dsp:txXfrm>
    </dsp:sp>
    <dsp:sp modelId="{7C886723-C17C-4416-A86C-3459D98CA752}">
      <dsp:nvSpPr>
        <dsp:cNvPr id="0" name=""/>
        <dsp:cNvSpPr/>
      </dsp:nvSpPr>
      <dsp:spPr>
        <a:xfrm>
          <a:off x="2535518" y="2378081"/>
          <a:ext cx="4676521" cy="845333"/>
        </a:xfrm>
        <a:prstGeom prst="roundRect">
          <a:avLst/>
        </a:prstGeom>
        <a:solidFill>
          <a:srgbClr val="00FF00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66FF"/>
              </a:solidFill>
            </a:rPr>
            <a:t>Тематические. Они посвящены какой-то тете, вопросу</a:t>
          </a:r>
        </a:p>
      </dsp:txBody>
      <dsp:txXfrm>
        <a:off x="2576784" y="2419347"/>
        <a:ext cx="4593989" cy="762801"/>
      </dsp:txXfrm>
    </dsp:sp>
    <dsp:sp modelId="{183BD387-EF0D-46C5-8ADB-FBB7B1BBF818}">
      <dsp:nvSpPr>
        <dsp:cNvPr id="0" name=""/>
        <dsp:cNvSpPr/>
      </dsp:nvSpPr>
      <dsp:spPr>
        <a:xfrm>
          <a:off x="2535518" y="3329081"/>
          <a:ext cx="4676521" cy="845333"/>
        </a:xfrm>
        <a:prstGeom prst="roundRect">
          <a:avLst/>
        </a:prstGeom>
        <a:solidFill>
          <a:srgbClr val="00FF00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i="0" kern="1200" dirty="0">
              <a:solidFill>
                <a:srgbClr val="0066FF"/>
              </a:solidFill>
            </a:rPr>
            <a:t>Схематические. Они имеют минимум нагрузки. Как правило, их рисует учитель на доске.</a:t>
          </a:r>
          <a:endParaRPr lang="ru-RU" sz="1300" b="1" kern="1200" dirty="0">
            <a:solidFill>
              <a:srgbClr val="0066FF"/>
            </a:solidFill>
          </a:endParaRPr>
        </a:p>
      </dsp:txBody>
      <dsp:txXfrm>
        <a:off x="2576784" y="3370347"/>
        <a:ext cx="4593989" cy="7628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5B749-FD2A-4A26-ADF1-5F67F419228E}">
      <dsp:nvSpPr>
        <dsp:cNvPr id="0" name=""/>
        <dsp:cNvSpPr/>
      </dsp:nvSpPr>
      <dsp:spPr>
        <a:xfrm>
          <a:off x="-264112" y="0"/>
          <a:ext cx="3786214" cy="37862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63EF57-11A2-4AE5-935F-533CBFCD11ED}">
      <dsp:nvSpPr>
        <dsp:cNvPr id="0" name=""/>
        <dsp:cNvSpPr/>
      </dsp:nvSpPr>
      <dsp:spPr>
        <a:xfrm>
          <a:off x="1218208" y="0"/>
          <a:ext cx="5879293" cy="37862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>
              <a:solidFill>
                <a:srgbClr val="FF0000"/>
              </a:solidFill>
            </a:rPr>
            <a:t>Удачные</a:t>
          </a:r>
          <a:r>
            <a:rPr lang="uk-UA" sz="2000" b="1" kern="1200" dirty="0">
              <a:solidFill>
                <a:srgbClr val="FF0000"/>
              </a:solidFill>
            </a:rPr>
            <a:t>: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1218208" y="0"/>
        <a:ext cx="5879293" cy="473277"/>
      </dsp:txXfrm>
    </dsp:sp>
    <dsp:sp modelId="{024481C2-A26B-4493-998F-C6795A5024C3}">
      <dsp:nvSpPr>
        <dsp:cNvPr id="0" name=""/>
        <dsp:cNvSpPr/>
      </dsp:nvSpPr>
      <dsp:spPr>
        <a:xfrm>
          <a:off x="67181" y="473277"/>
          <a:ext cx="3123625" cy="312362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4032637"/>
                <a:satOff val="1754"/>
                <a:lumOff val="510"/>
                <a:alphaOff val="0"/>
                <a:shade val="45000"/>
                <a:satMod val="155000"/>
              </a:schemeClr>
            </a:gs>
            <a:gs pos="60000">
              <a:schemeClr val="accent2">
                <a:hueOff val="-4032637"/>
                <a:satOff val="1754"/>
                <a:lumOff val="510"/>
                <a:alphaOff val="0"/>
                <a:shade val="95000"/>
                <a:satMod val="150000"/>
              </a:schemeClr>
            </a:gs>
            <a:gs pos="100000">
              <a:schemeClr val="accent2">
                <a:hueOff val="-4032637"/>
                <a:satOff val="1754"/>
                <a:lumOff val="51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48EBAE-02B1-4E3C-A737-4BF1A9808946}">
      <dsp:nvSpPr>
        <dsp:cNvPr id="0" name=""/>
        <dsp:cNvSpPr/>
      </dsp:nvSpPr>
      <dsp:spPr>
        <a:xfrm>
          <a:off x="1646867" y="428641"/>
          <a:ext cx="5879293" cy="312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032637"/>
              <a:satOff val="1754"/>
              <a:lumOff val="51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Карта </a:t>
          </a:r>
          <a:r>
            <a:rPr lang="uk-UA" sz="2000" b="1" kern="1200" dirty="0" err="1"/>
            <a:t>перегружены</a:t>
          </a:r>
          <a:r>
            <a:rPr lang="uk-UA" sz="2000" b="1" kern="1200" dirty="0"/>
            <a:t>, но все можна найти</a:t>
          </a:r>
          <a:endParaRPr lang="ru-RU" sz="2000" b="1" kern="1200" dirty="0"/>
        </a:p>
      </dsp:txBody>
      <dsp:txXfrm>
        <a:off x="1646867" y="428641"/>
        <a:ext cx="5879293" cy="473278"/>
      </dsp:txXfrm>
    </dsp:sp>
    <dsp:sp modelId="{B6EDE5A0-DD61-406B-B615-95288FC0C87A}">
      <dsp:nvSpPr>
        <dsp:cNvPr id="0" name=""/>
        <dsp:cNvSpPr/>
      </dsp:nvSpPr>
      <dsp:spPr>
        <a:xfrm>
          <a:off x="398476" y="946555"/>
          <a:ext cx="2461036" cy="246103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8065275"/>
                <a:satOff val="3508"/>
                <a:lumOff val="1020"/>
                <a:alphaOff val="0"/>
                <a:shade val="45000"/>
                <a:satMod val="155000"/>
              </a:schemeClr>
            </a:gs>
            <a:gs pos="60000">
              <a:schemeClr val="accent2">
                <a:hueOff val="-8065275"/>
                <a:satOff val="3508"/>
                <a:lumOff val="1020"/>
                <a:alphaOff val="0"/>
                <a:shade val="95000"/>
                <a:satMod val="150000"/>
              </a:schemeClr>
            </a:gs>
            <a:gs pos="100000">
              <a:schemeClr val="accent2">
                <a:hueOff val="-8065275"/>
                <a:satOff val="3508"/>
                <a:lumOff val="102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4B1438-59F3-4BC8-8765-C7B504431F8D}">
      <dsp:nvSpPr>
        <dsp:cNvPr id="0" name=""/>
        <dsp:cNvSpPr/>
      </dsp:nvSpPr>
      <dsp:spPr>
        <a:xfrm>
          <a:off x="1100769" y="1099214"/>
          <a:ext cx="6935743" cy="215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065275"/>
              <a:satOff val="3508"/>
              <a:lumOff val="102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 err="1">
              <a:solidFill>
                <a:srgbClr val="FF0000"/>
              </a:solidFill>
            </a:rPr>
            <a:t>Неудачные</a:t>
          </a:r>
          <a:r>
            <a:rPr lang="uk-UA" sz="2000" b="1" kern="1200" dirty="0">
              <a:solidFill>
                <a:srgbClr val="FF0000"/>
              </a:solidFill>
            </a:rPr>
            <a:t>: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1100769" y="1099214"/>
        <a:ext cx="6935743" cy="414559"/>
      </dsp:txXfrm>
    </dsp:sp>
    <dsp:sp modelId="{5DE15C8F-981E-44D6-867F-CA5FA6327B56}">
      <dsp:nvSpPr>
        <dsp:cNvPr id="0" name=""/>
        <dsp:cNvSpPr/>
      </dsp:nvSpPr>
      <dsp:spPr>
        <a:xfrm>
          <a:off x="729768" y="1419830"/>
          <a:ext cx="1798451" cy="179845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12097912"/>
                <a:satOff val="5261"/>
                <a:lumOff val="1530"/>
                <a:alphaOff val="0"/>
                <a:shade val="45000"/>
                <a:satMod val="155000"/>
              </a:schemeClr>
            </a:gs>
            <a:gs pos="60000">
              <a:schemeClr val="accent2">
                <a:hueOff val="-12097912"/>
                <a:satOff val="5261"/>
                <a:lumOff val="1530"/>
                <a:alphaOff val="0"/>
                <a:shade val="95000"/>
                <a:satMod val="150000"/>
              </a:schemeClr>
            </a:gs>
            <a:gs pos="100000">
              <a:schemeClr val="accent2">
                <a:hueOff val="-12097912"/>
                <a:satOff val="5261"/>
                <a:lumOff val="153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7DD7DB4-A89A-474F-B206-AF32DB7E599E}">
      <dsp:nvSpPr>
        <dsp:cNvPr id="0" name=""/>
        <dsp:cNvSpPr/>
      </dsp:nvSpPr>
      <dsp:spPr>
        <a:xfrm>
          <a:off x="1405757" y="1541144"/>
          <a:ext cx="6325766" cy="15558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2097912"/>
              <a:satOff val="5261"/>
              <a:lumOff val="153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Карта </a:t>
          </a:r>
          <a:r>
            <a:rPr lang="uk-UA" sz="2000" b="1" kern="1200" dirty="0" err="1"/>
            <a:t>перегружена</a:t>
          </a:r>
          <a:r>
            <a:rPr lang="uk-UA" sz="2000" b="1" kern="1200" dirty="0"/>
            <a:t>, в ней трудно </a:t>
          </a:r>
          <a:r>
            <a:rPr lang="uk-UA" sz="2000" b="1" kern="1200" dirty="0" err="1"/>
            <a:t>разобраться</a:t>
          </a:r>
          <a:endParaRPr lang="ru-RU" sz="2000" b="1" kern="1200" dirty="0"/>
        </a:p>
      </dsp:txBody>
      <dsp:txXfrm>
        <a:off x="1405757" y="1541144"/>
        <a:ext cx="6325766" cy="409427"/>
      </dsp:txXfrm>
    </dsp:sp>
    <dsp:sp modelId="{A18299BA-52D7-43FD-BE03-00D451E463EE}">
      <dsp:nvSpPr>
        <dsp:cNvPr id="0" name=""/>
        <dsp:cNvSpPr/>
      </dsp:nvSpPr>
      <dsp:spPr>
        <a:xfrm>
          <a:off x="1061062" y="1893108"/>
          <a:ext cx="1135863" cy="11358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16130550"/>
                <a:satOff val="7015"/>
                <a:lumOff val="2040"/>
                <a:alphaOff val="0"/>
                <a:shade val="45000"/>
                <a:satMod val="155000"/>
              </a:schemeClr>
            </a:gs>
            <a:gs pos="60000">
              <a:schemeClr val="accent2">
                <a:hueOff val="-16130550"/>
                <a:satOff val="7015"/>
                <a:lumOff val="2040"/>
                <a:alphaOff val="0"/>
                <a:shade val="95000"/>
                <a:satMod val="150000"/>
              </a:schemeClr>
            </a:gs>
            <a:gs pos="100000">
              <a:schemeClr val="accent2">
                <a:hueOff val="-16130550"/>
                <a:satOff val="7015"/>
                <a:lumOff val="204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0193CF-E3C4-4170-9D4B-CE629CC8D129}">
      <dsp:nvSpPr>
        <dsp:cNvPr id="0" name=""/>
        <dsp:cNvSpPr/>
      </dsp:nvSpPr>
      <dsp:spPr>
        <a:xfrm>
          <a:off x="1075341" y="2143139"/>
          <a:ext cx="5879293" cy="5722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6130550"/>
              <a:satOff val="7015"/>
              <a:lumOff val="204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( “</a:t>
          </a:r>
          <a:r>
            <a:rPr lang="uk-UA" sz="1800" b="1" kern="1200" dirty="0" err="1"/>
            <a:t>Военные</a:t>
          </a:r>
          <a:r>
            <a:rPr lang="uk-UA" sz="1800" b="1" kern="1200" dirty="0"/>
            <a:t> </a:t>
          </a:r>
          <a:r>
            <a:rPr lang="uk-UA" sz="1800" b="1" kern="1200" dirty="0" err="1"/>
            <a:t>события</a:t>
          </a:r>
          <a:r>
            <a:rPr lang="uk-UA" sz="1800" b="1" kern="1200" dirty="0"/>
            <a:t> 1939 -1945 гг.”)</a:t>
          </a:r>
          <a:endParaRPr lang="ru-RU" sz="1800" b="1" kern="1200" dirty="0"/>
        </a:p>
      </dsp:txBody>
      <dsp:txXfrm>
        <a:off x="1075341" y="2143139"/>
        <a:ext cx="5879293" cy="238423"/>
      </dsp:txXfrm>
    </dsp:sp>
    <dsp:sp modelId="{086E47CD-12C4-47D4-A604-0DE6254E7AAC}">
      <dsp:nvSpPr>
        <dsp:cNvPr id="0" name=""/>
        <dsp:cNvSpPr/>
      </dsp:nvSpPr>
      <dsp:spPr>
        <a:xfrm>
          <a:off x="1392357" y="2366386"/>
          <a:ext cx="473274" cy="4732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-20163186"/>
                <a:satOff val="8769"/>
                <a:lumOff val="2550"/>
                <a:alphaOff val="0"/>
                <a:shade val="45000"/>
                <a:satMod val="155000"/>
              </a:schemeClr>
            </a:gs>
            <a:gs pos="60000">
              <a:schemeClr val="accent2">
                <a:hueOff val="-20163186"/>
                <a:satOff val="8769"/>
                <a:lumOff val="2550"/>
                <a:alphaOff val="0"/>
                <a:shade val="95000"/>
                <a:satMod val="150000"/>
              </a:schemeClr>
            </a:gs>
            <a:gs pos="100000">
              <a:schemeClr val="accent2">
                <a:hueOff val="-20163186"/>
                <a:satOff val="8769"/>
                <a:lumOff val="255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E8CAED-CC2C-4A39-921F-D60188B83376}">
      <dsp:nvSpPr>
        <dsp:cNvPr id="0" name=""/>
        <dsp:cNvSpPr/>
      </dsp:nvSpPr>
      <dsp:spPr>
        <a:xfrm>
          <a:off x="1628994" y="2519308"/>
          <a:ext cx="5879293" cy="167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6"/>
              <a:satOff val="8769"/>
              <a:lumOff val="255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 dirty="0"/>
        </a:p>
      </dsp:txBody>
      <dsp:txXfrm>
        <a:off x="1628994" y="2519308"/>
        <a:ext cx="5879293" cy="1674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DF58B-02E9-4B3A-9777-E8C515F1E2A8}">
      <dsp:nvSpPr>
        <dsp:cNvPr id="0" name=""/>
        <dsp:cNvSpPr/>
      </dsp:nvSpPr>
      <dsp:spPr>
        <a:xfrm>
          <a:off x="2627968" y="-213797"/>
          <a:ext cx="2903247" cy="267854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НАСТЕННЫЕ</a:t>
          </a:r>
          <a:endParaRPr lang="ru-RU" sz="1500" kern="1200" dirty="0"/>
        </a:p>
      </dsp:txBody>
      <dsp:txXfrm>
        <a:off x="2962958" y="146776"/>
        <a:ext cx="2233267" cy="849924"/>
      </dsp:txXfrm>
    </dsp:sp>
    <dsp:sp modelId="{CB9BF81A-1FB5-4545-979F-29EFFB090590}">
      <dsp:nvSpPr>
        <dsp:cNvPr id="0" name=""/>
        <dsp:cNvSpPr/>
      </dsp:nvSpPr>
      <dsp:spPr>
        <a:xfrm>
          <a:off x="3179257" y="735983"/>
          <a:ext cx="3727128" cy="2705443"/>
        </a:xfrm>
        <a:prstGeom prst="ellipse">
          <a:avLst/>
        </a:prstGeom>
        <a:solidFill>
          <a:schemeClr val="accent2">
            <a:alpha val="50000"/>
            <a:hueOff val="-6721062"/>
            <a:satOff val="2923"/>
            <a:lumOff val="8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АТЛАСЫ</a:t>
          </a:r>
          <a:endParaRPr lang="ru-RU" sz="1500" kern="1200" dirty="0"/>
        </a:p>
      </dsp:txBody>
      <dsp:txXfrm>
        <a:off x="5186172" y="1048150"/>
        <a:ext cx="1433510" cy="2081110"/>
      </dsp:txXfrm>
    </dsp:sp>
    <dsp:sp modelId="{4E6CA206-43A7-4081-9855-D4E8280E100D}">
      <dsp:nvSpPr>
        <dsp:cNvPr id="0" name=""/>
        <dsp:cNvSpPr/>
      </dsp:nvSpPr>
      <dsp:spPr>
        <a:xfrm>
          <a:off x="2615566" y="1702120"/>
          <a:ext cx="2680051" cy="2699629"/>
        </a:xfrm>
        <a:prstGeom prst="ellipse">
          <a:avLst/>
        </a:prstGeom>
        <a:solidFill>
          <a:schemeClr val="accent2">
            <a:alpha val="50000"/>
            <a:hueOff val="-13442124"/>
            <a:satOff val="5846"/>
            <a:lumOff val="170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В УЧЕБНИКЕ</a:t>
          </a:r>
          <a:endParaRPr lang="ru-RU" sz="1500" kern="1200" dirty="0"/>
        </a:p>
      </dsp:txBody>
      <dsp:txXfrm>
        <a:off x="2924803" y="3181724"/>
        <a:ext cx="2061578" cy="856613"/>
      </dsp:txXfrm>
    </dsp:sp>
    <dsp:sp modelId="{092D89F0-4EDF-4763-9661-A96A7E731BC8}">
      <dsp:nvSpPr>
        <dsp:cNvPr id="0" name=""/>
        <dsp:cNvSpPr/>
      </dsp:nvSpPr>
      <dsp:spPr>
        <a:xfrm>
          <a:off x="1357330" y="642951"/>
          <a:ext cx="3677737" cy="2823520"/>
        </a:xfrm>
        <a:prstGeom prst="ellipse">
          <a:avLst/>
        </a:prstGeom>
        <a:solidFill>
          <a:schemeClr val="accent2">
            <a:alpha val="50000"/>
            <a:hueOff val="-20163186"/>
            <a:satOff val="8769"/>
            <a:lumOff val="25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/>
            <a:t>КОНТУРНЫЕ</a:t>
          </a:r>
          <a:endParaRPr lang="ru-RU" sz="1400" b="1" kern="1200" dirty="0"/>
        </a:p>
      </dsp:txBody>
      <dsp:txXfrm>
        <a:off x="1640233" y="968741"/>
        <a:ext cx="1414514" cy="2171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91A38-B32A-4861-95DE-20CCBCCCD6A5}">
      <dsp:nvSpPr>
        <dsp:cNvPr id="0" name=""/>
        <dsp:cNvSpPr/>
      </dsp:nvSpPr>
      <dsp:spPr>
        <a:xfrm>
          <a:off x="3527285" y="331"/>
          <a:ext cx="4656180" cy="12923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/>
            <a:t>Покажи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Отыщи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/>
            <a:t>Опиши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/>
            <a:t>Узнай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/>
            <a:t>Угадай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Составь</a:t>
          </a:r>
          <a:r>
            <a:rPr lang="uk-UA" sz="1000" b="1" kern="1200" dirty="0"/>
            <a:t> </a:t>
          </a:r>
          <a:r>
            <a:rPr lang="uk-UA" sz="1000" b="1" kern="1200" dirty="0" err="1"/>
            <a:t>из</a:t>
          </a:r>
          <a:r>
            <a:rPr lang="uk-UA" sz="1000" b="1" kern="1200" dirty="0"/>
            <a:t> </a:t>
          </a:r>
          <a:r>
            <a:rPr lang="uk-UA" sz="1000" b="1" kern="1200" dirty="0" err="1"/>
            <a:t>фрагментов</a:t>
          </a:r>
          <a:endParaRPr lang="ru-RU" sz="1000" b="1" kern="1200" dirty="0"/>
        </a:p>
      </dsp:txBody>
      <dsp:txXfrm>
        <a:off x="3527285" y="161878"/>
        <a:ext cx="4171541" cy="969279"/>
      </dsp:txXfrm>
    </dsp:sp>
    <dsp:sp modelId="{65F3B4B8-C1F6-4C2E-9750-4ED46F62D991}">
      <dsp:nvSpPr>
        <dsp:cNvPr id="0" name=""/>
        <dsp:cNvSpPr/>
      </dsp:nvSpPr>
      <dsp:spPr>
        <a:xfrm>
          <a:off x="414" y="0"/>
          <a:ext cx="3526870" cy="12923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 err="1"/>
            <a:t>Репродуктивные</a:t>
          </a:r>
          <a:endParaRPr lang="ru-RU" sz="2400" kern="1200" dirty="0"/>
        </a:p>
      </dsp:txBody>
      <dsp:txXfrm>
        <a:off x="63502" y="63088"/>
        <a:ext cx="3400694" cy="1166196"/>
      </dsp:txXfrm>
    </dsp:sp>
    <dsp:sp modelId="{CDB3F342-6E00-4252-9830-4F4D4ED732E4}">
      <dsp:nvSpPr>
        <dsp:cNvPr id="0" name=""/>
        <dsp:cNvSpPr/>
      </dsp:nvSpPr>
      <dsp:spPr>
        <a:xfrm>
          <a:off x="3527285" y="1421940"/>
          <a:ext cx="4656180" cy="12923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20984251"/>
            <a:satOff val="16603"/>
            <a:lumOff val="117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0984251"/>
              <a:satOff val="16603"/>
              <a:lumOff val="11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Сравни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/>
            <a:t>Установи, </a:t>
          </a:r>
          <a:r>
            <a:rPr lang="uk-UA" sz="1000" b="1" kern="1200" dirty="0" err="1"/>
            <a:t>какой</a:t>
          </a:r>
          <a:r>
            <a:rPr lang="uk-UA" sz="1000" b="1" kern="1200" dirty="0"/>
            <a:t> </a:t>
          </a:r>
          <a:r>
            <a:rPr lang="uk-UA" sz="1000" b="1" kern="1200" dirty="0" err="1"/>
            <a:t>процесс</a:t>
          </a:r>
          <a:r>
            <a:rPr lang="uk-UA" sz="1000" b="1" kern="1200" dirty="0"/>
            <a:t> </a:t>
          </a:r>
          <a:r>
            <a:rPr lang="uk-UA" sz="1000" b="1" kern="1200" dirty="0" err="1"/>
            <a:t>изображен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Составь</a:t>
          </a:r>
          <a:r>
            <a:rPr lang="uk-UA" sz="1000" b="1" kern="1200" dirty="0"/>
            <a:t> </a:t>
          </a:r>
          <a:r>
            <a:rPr lang="uk-UA" sz="1000" b="1" kern="1200" dirty="0" err="1"/>
            <a:t>рассказ</a:t>
          </a:r>
          <a:r>
            <a:rPr lang="uk-UA" sz="1000" b="1" kern="1200" dirty="0"/>
            <a:t> о </a:t>
          </a:r>
          <a:r>
            <a:rPr lang="uk-UA" sz="1000" b="1" kern="1200" dirty="0" err="1"/>
            <a:t>путешествии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Проанализируй</a:t>
          </a:r>
          <a:r>
            <a:rPr lang="uk-UA" sz="1000" b="1" kern="1200" dirty="0"/>
            <a:t>, </a:t>
          </a:r>
          <a:r>
            <a:rPr lang="uk-UA" sz="1000" b="1" kern="1200" dirty="0" err="1"/>
            <a:t>как</a:t>
          </a:r>
          <a:r>
            <a:rPr lang="uk-UA" sz="1000" b="1" kern="1200" dirty="0"/>
            <a:t> </a:t>
          </a:r>
          <a:r>
            <a:rPr lang="uk-UA" sz="1000" b="1" kern="1200" dirty="0" err="1"/>
            <a:t>поменялись</a:t>
          </a:r>
          <a:r>
            <a:rPr lang="uk-UA" sz="1000" b="1" kern="1200" dirty="0"/>
            <a:t> </a:t>
          </a:r>
          <a:r>
            <a:rPr lang="uk-UA" sz="1000" b="1" kern="1200" dirty="0" err="1"/>
            <a:t>границы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Создай</a:t>
          </a:r>
          <a:r>
            <a:rPr lang="uk-UA" sz="1000" b="1" kern="1200" dirty="0"/>
            <a:t> схему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000" b="1" kern="1200" dirty="0" err="1"/>
            <a:t>Обоснуй</a:t>
          </a:r>
          <a:endParaRPr lang="ru-RU" sz="1000" b="1" kern="1200" dirty="0"/>
        </a:p>
      </dsp:txBody>
      <dsp:txXfrm>
        <a:off x="3527285" y="1583487"/>
        <a:ext cx="4171541" cy="969279"/>
      </dsp:txXfrm>
    </dsp:sp>
    <dsp:sp modelId="{16B8AEE4-E5E1-4AFF-B8D9-0D4B2BDD3448}">
      <dsp:nvSpPr>
        <dsp:cNvPr id="0" name=""/>
        <dsp:cNvSpPr/>
      </dsp:nvSpPr>
      <dsp:spPr>
        <a:xfrm>
          <a:off x="414" y="1421940"/>
          <a:ext cx="3526870" cy="1292372"/>
        </a:xfrm>
        <a:prstGeom prst="roundRect">
          <a:avLst/>
        </a:prstGeom>
        <a:gradFill rotWithShape="0">
          <a:gsLst>
            <a:gs pos="0">
              <a:schemeClr val="accent2">
                <a:hueOff val="-20163186"/>
                <a:satOff val="8769"/>
                <a:lumOff val="2550"/>
                <a:alphaOff val="0"/>
                <a:tint val="65000"/>
                <a:satMod val="270000"/>
              </a:schemeClr>
            </a:gs>
            <a:gs pos="25000">
              <a:schemeClr val="accent2">
                <a:hueOff val="-20163186"/>
                <a:satOff val="8769"/>
                <a:lumOff val="2550"/>
                <a:alphaOff val="0"/>
                <a:tint val="60000"/>
                <a:satMod val="300000"/>
              </a:schemeClr>
            </a:gs>
            <a:gs pos="100000">
              <a:schemeClr val="accent2">
                <a:hueOff val="-20163186"/>
                <a:satOff val="8769"/>
                <a:lumOff val="255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 err="1"/>
            <a:t>Творческие</a:t>
          </a:r>
          <a:endParaRPr lang="ru-RU" sz="2400" b="1" i="1" kern="1200" dirty="0"/>
        </a:p>
      </dsp:txBody>
      <dsp:txXfrm>
        <a:off x="63502" y="1485028"/>
        <a:ext cx="3400694" cy="11661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C15E3-1B71-4020-ACA9-B178C2D4C933}">
      <dsp:nvSpPr>
        <dsp:cNvPr id="0" name=""/>
        <dsp:cNvSpPr/>
      </dsp:nvSpPr>
      <dsp:spPr>
        <a:xfrm>
          <a:off x="0" y="86704"/>
          <a:ext cx="8183880" cy="1042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/>
            <a:t>РЕПРОДУКТИВНЫЕ МЕТОДЫ</a:t>
          </a:r>
          <a:endParaRPr lang="en-US" sz="3200" b="1" kern="1200" dirty="0"/>
        </a:p>
      </dsp:txBody>
      <dsp:txXfrm>
        <a:off x="50884" y="137588"/>
        <a:ext cx="8082112" cy="940592"/>
      </dsp:txXfrm>
    </dsp:sp>
    <dsp:sp modelId="{0CACE64D-8A5D-42ED-B3D1-FE0EC0241789}">
      <dsp:nvSpPr>
        <dsp:cNvPr id="0" name=""/>
        <dsp:cNvSpPr/>
      </dsp:nvSpPr>
      <dsp:spPr>
        <a:xfrm>
          <a:off x="0" y="1203944"/>
          <a:ext cx="8183880" cy="1042360"/>
        </a:xfrm>
        <a:prstGeom prst="roundRect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 err="1"/>
            <a:t>Викторина</a:t>
          </a:r>
          <a:r>
            <a:rPr lang="uk-UA" sz="2600" b="1" kern="1200" dirty="0"/>
            <a:t> “ Покажи на </a:t>
          </a:r>
          <a:r>
            <a:rPr lang="uk-UA" sz="2600" b="1" kern="1200" dirty="0" err="1"/>
            <a:t>карте</a:t>
          </a:r>
          <a:r>
            <a:rPr lang="uk-UA" sz="2600" b="1" kern="1200" dirty="0"/>
            <a:t>” ( </a:t>
          </a:r>
          <a:r>
            <a:rPr lang="uk-UA" sz="2600" b="1" kern="1200" dirty="0" err="1"/>
            <a:t>горы</a:t>
          </a:r>
          <a:r>
            <a:rPr lang="uk-UA" sz="2600" b="1" kern="1200" dirty="0"/>
            <a:t>, моря, </a:t>
          </a:r>
          <a:r>
            <a:rPr lang="uk-UA" sz="2600" b="1" kern="1200" dirty="0" err="1"/>
            <a:t>реки</a:t>
          </a:r>
          <a:r>
            <a:rPr lang="uk-UA" sz="2600" b="1" kern="1200" dirty="0"/>
            <a:t>…)</a:t>
          </a:r>
          <a:endParaRPr lang="ru-RU" sz="2600" kern="1200" dirty="0"/>
        </a:p>
      </dsp:txBody>
      <dsp:txXfrm>
        <a:off x="50884" y="1254828"/>
        <a:ext cx="8082112" cy="940592"/>
      </dsp:txXfrm>
    </dsp:sp>
    <dsp:sp modelId="{89997033-2000-4D82-9E2F-4349B6F84E64}">
      <dsp:nvSpPr>
        <dsp:cNvPr id="0" name=""/>
        <dsp:cNvSpPr/>
      </dsp:nvSpPr>
      <dsp:spPr>
        <a:xfrm>
          <a:off x="0" y="2321184"/>
          <a:ext cx="8183880" cy="1042360"/>
        </a:xfrm>
        <a:prstGeom prst="roundRect">
          <a:avLst/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/>
            <a:t>“</a:t>
          </a:r>
          <a:r>
            <a:rPr lang="uk-UA" sz="2600" b="1" kern="1200" dirty="0" err="1"/>
            <a:t>Расположи</a:t>
          </a:r>
          <a:r>
            <a:rPr lang="uk-UA" sz="2600" b="1" kern="1200" dirty="0"/>
            <a:t> </a:t>
          </a:r>
          <a:r>
            <a:rPr lang="uk-UA" sz="2600" b="1" kern="1200" dirty="0" err="1"/>
            <a:t>страны</a:t>
          </a:r>
          <a:r>
            <a:rPr lang="uk-UA" sz="2600" b="1" kern="1200" dirty="0"/>
            <a:t>” (</a:t>
          </a:r>
          <a:r>
            <a:rPr lang="uk-UA" sz="2600" b="1" kern="1200" dirty="0" err="1"/>
            <a:t>расположи</a:t>
          </a:r>
          <a:r>
            <a:rPr lang="uk-UA" sz="2600" b="1" kern="1200" dirty="0"/>
            <a:t> </a:t>
          </a:r>
          <a:r>
            <a:rPr lang="uk-UA" sz="2600" b="1" kern="1200" dirty="0" err="1"/>
            <a:t>страны</a:t>
          </a:r>
          <a:r>
            <a:rPr lang="uk-UA" sz="2600" b="1" kern="1200" dirty="0"/>
            <a:t> с </a:t>
          </a:r>
          <a:r>
            <a:rPr lang="uk-UA" sz="2600" b="1" kern="1200" dirty="0" err="1"/>
            <a:t>запада</a:t>
          </a:r>
          <a:r>
            <a:rPr lang="uk-UA" sz="2600" b="1" kern="1200" dirty="0"/>
            <a:t> на </a:t>
          </a:r>
          <a:r>
            <a:rPr lang="uk-UA" sz="2600" b="1" kern="1200" dirty="0" err="1"/>
            <a:t>восток</a:t>
          </a:r>
          <a:r>
            <a:rPr lang="uk-UA" sz="2600" b="1" kern="1200" dirty="0"/>
            <a:t> и </a:t>
          </a:r>
          <a:r>
            <a:rPr lang="uk-UA" sz="2600" b="1" kern="1200" dirty="0" err="1"/>
            <a:t>т.п</a:t>
          </a:r>
          <a:r>
            <a:rPr lang="uk-UA" sz="2600" b="1" kern="1200" dirty="0"/>
            <a:t>.)</a:t>
          </a:r>
          <a:endParaRPr lang="ru-RU" sz="2600" kern="1200" dirty="0"/>
        </a:p>
      </dsp:txBody>
      <dsp:txXfrm>
        <a:off x="50884" y="2372068"/>
        <a:ext cx="8082112" cy="940592"/>
      </dsp:txXfrm>
    </dsp:sp>
    <dsp:sp modelId="{8C02BB0F-2276-480D-ACCF-89F412C684E6}">
      <dsp:nvSpPr>
        <dsp:cNvPr id="0" name=""/>
        <dsp:cNvSpPr/>
      </dsp:nvSpPr>
      <dsp:spPr>
        <a:xfrm>
          <a:off x="0" y="3438425"/>
          <a:ext cx="8183880" cy="1042360"/>
        </a:xfrm>
        <a:prstGeom prst="roundRect">
          <a:avLst/>
        </a:prstGeom>
        <a:solidFill>
          <a:schemeClr val="accent2">
            <a:hueOff val="-15122390"/>
            <a:satOff val="6577"/>
            <a:lumOff val="191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/>
            <a:t>“ </a:t>
          </a:r>
          <a:r>
            <a:rPr lang="uk-UA" sz="2600" b="1" kern="1200" dirty="0" err="1"/>
            <a:t>Составь</a:t>
          </a:r>
          <a:r>
            <a:rPr lang="uk-UA" sz="2600" b="1" kern="1200" dirty="0"/>
            <a:t> карту” ( </a:t>
          </a:r>
          <a:r>
            <a:rPr lang="uk-UA" sz="2600" b="1" kern="1200" dirty="0" err="1"/>
            <a:t>составь</a:t>
          </a:r>
          <a:r>
            <a:rPr lang="uk-UA" sz="2600" b="1" kern="1200" dirty="0"/>
            <a:t> карту </a:t>
          </a:r>
          <a:r>
            <a:rPr lang="uk-UA" sz="2600" b="1" kern="1200" dirty="0" err="1"/>
            <a:t>страны</a:t>
          </a:r>
          <a:r>
            <a:rPr lang="uk-UA" sz="2600" b="1" kern="1200" dirty="0"/>
            <a:t> </a:t>
          </a:r>
          <a:r>
            <a:rPr lang="uk-UA" sz="2600" b="1" kern="1200" dirty="0" err="1"/>
            <a:t>из</a:t>
          </a:r>
          <a:r>
            <a:rPr lang="uk-UA" sz="2600" b="1" kern="1200" dirty="0"/>
            <a:t> </a:t>
          </a:r>
          <a:r>
            <a:rPr lang="uk-UA" sz="2600" b="1" kern="1200" dirty="0" err="1"/>
            <a:t>частей</a:t>
          </a:r>
          <a:r>
            <a:rPr lang="uk-UA" sz="2600" b="1" kern="1200" dirty="0"/>
            <a:t>, </a:t>
          </a:r>
          <a:r>
            <a:rPr lang="uk-UA" sz="2600" b="1" kern="1200" dirty="0" err="1"/>
            <a:t>взятых</a:t>
          </a:r>
          <a:r>
            <a:rPr lang="uk-UA" sz="2600" b="1" kern="1200" dirty="0"/>
            <a:t> </a:t>
          </a:r>
          <a:r>
            <a:rPr lang="uk-UA" sz="2600" b="1" kern="1200" dirty="0" err="1"/>
            <a:t>из</a:t>
          </a:r>
          <a:r>
            <a:rPr lang="uk-UA" sz="2600" b="1" kern="1200" dirty="0"/>
            <a:t> старого </a:t>
          </a:r>
          <a:r>
            <a:rPr lang="uk-UA" sz="2600" b="1" kern="1200" dirty="0" err="1"/>
            <a:t>атласа</a:t>
          </a:r>
          <a:r>
            <a:rPr lang="uk-UA" sz="2600" b="1" kern="1200" dirty="0"/>
            <a:t>)</a:t>
          </a:r>
          <a:endParaRPr lang="ru-RU" sz="2600" kern="1200" dirty="0"/>
        </a:p>
      </dsp:txBody>
      <dsp:txXfrm>
        <a:off x="50884" y="3489309"/>
        <a:ext cx="8082112" cy="940592"/>
      </dsp:txXfrm>
    </dsp:sp>
    <dsp:sp modelId="{3C5D92B3-7F82-48AD-823F-1C5598F590E9}">
      <dsp:nvSpPr>
        <dsp:cNvPr id="0" name=""/>
        <dsp:cNvSpPr/>
      </dsp:nvSpPr>
      <dsp:spPr>
        <a:xfrm>
          <a:off x="0" y="4555665"/>
          <a:ext cx="8183880" cy="1042360"/>
        </a:xfrm>
        <a:prstGeom prst="roundRect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/>
            <a:t>“ </a:t>
          </a:r>
          <a:r>
            <a:rPr lang="uk-UA" sz="2600" b="1" kern="1200" dirty="0" err="1"/>
            <a:t>Разгадай</a:t>
          </a:r>
          <a:r>
            <a:rPr lang="uk-UA" sz="2600" b="1" kern="1200" dirty="0"/>
            <a:t> карту” по фрагменту, на </a:t>
          </a:r>
          <a:r>
            <a:rPr lang="uk-UA" sz="2600" b="1" kern="1200" dirty="0" err="1"/>
            <a:t>котором</a:t>
          </a:r>
          <a:r>
            <a:rPr lang="uk-UA" sz="2600" b="1" kern="1200" dirty="0"/>
            <a:t> написано </a:t>
          </a:r>
          <a:r>
            <a:rPr lang="uk-UA" sz="2600" b="1" kern="1200" dirty="0" err="1"/>
            <a:t>какое</a:t>
          </a:r>
          <a:r>
            <a:rPr lang="uk-UA" sz="2600" b="1" kern="1200" dirty="0"/>
            <a:t>-то </a:t>
          </a:r>
          <a:r>
            <a:rPr lang="uk-UA" sz="2600" b="1" kern="1200" dirty="0" err="1"/>
            <a:t>событие</a:t>
          </a:r>
          <a:endParaRPr lang="ru-RU" sz="2600" kern="1200" dirty="0"/>
        </a:p>
      </dsp:txBody>
      <dsp:txXfrm>
        <a:off x="50884" y="4606549"/>
        <a:ext cx="8082112" cy="9405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9C964-2C7A-45B6-BCBE-0AEA52E17532}">
      <dsp:nvSpPr>
        <dsp:cNvPr id="0" name=""/>
        <dsp:cNvSpPr/>
      </dsp:nvSpPr>
      <dsp:spPr>
        <a:xfrm>
          <a:off x="0" y="1123592"/>
          <a:ext cx="8183880" cy="13725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“</a:t>
          </a:r>
          <a:r>
            <a:rPr lang="uk-UA" sz="2000" b="1" kern="1200" dirty="0" err="1"/>
            <a:t>Визитка</a:t>
          </a:r>
          <a:r>
            <a:rPr lang="uk-UA" sz="2000" b="1" kern="1200" dirty="0"/>
            <a:t>” (листочки с </a:t>
          </a:r>
          <a:r>
            <a:rPr lang="uk-UA" sz="2000" b="1" kern="1200" dirty="0" err="1"/>
            <a:t>фамилиями</a:t>
          </a:r>
          <a:r>
            <a:rPr lang="uk-UA" sz="2000" b="1" kern="1200" dirty="0"/>
            <a:t> </a:t>
          </a:r>
          <a:r>
            <a:rPr lang="uk-UA" sz="2000" b="1" kern="1200" dirty="0" err="1"/>
            <a:t>деятелей</a:t>
          </a:r>
          <a:r>
            <a:rPr lang="uk-UA" sz="2000" b="1" kern="1200" dirty="0"/>
            <a:t> </a:t>
          </a:r>
          <a:r>
            <a:rPr lang="uk-UA" sz="2000" b="1" kern="1200" dirty="0" err="1"/>
            <a:t>прекрепи</a:t>
          </a:r>
          <a:r>
            <a:rPr lang="uk-UA" sz="2000" b="1" kern="1200" dirty="0"/>
            <a:t> на </a:t>
          </a:r>
          <a:r>
            <a:rPr lang="uk-UA" sz="2000" b="1" kern="1200" dirty="0" err="1"/>
            <a:t>карте</a:t>
          </a:r>
          <a:r>
            <a:rPr lang="uk-UA" sz="2000" b="1" kern="1200" dirty="0"/>
            <a:t> к </a:t>
          </a:r>
          <a:r>
            <a:rPr lang="uk-UA" sz="2000" b="1" kern="1200" dirty="0" err="1"/>
            <a:t>местам</a:t>
          </a:r>
          <a:r>
            <a:rPr lang="uk-UA" sz="2000" b="1" kern="1200" dirty="0"/>
            <a:t> </a:t>
          </a:r>
          <a:r>
            <a:rPr lang="uk-UA" sz="2000" b="1" kern="1200" dirty="0" err="1"/>
            <a:t>их</a:t>
          </a:r>
          <a:r>
            <a:rPr lang="uk-UA" sz="2000" b="1" kern="1200" dirty="0"/>
            <a:t> </a:t>
          </a:r>
          <a:r>
            <a:rPr lang="uk-UA" sz="2000" b="1" kern="1200" dirty="0" err="1"/>
            <a:t>деятельности</a:t>
          </a:r>
          <a:r>
            <a:rPr lang="uk-UA" sz="2000" b="1" kern="1200" dirty="0"/>
            <a:t>. </a:t>
          </a:r>
          <a:r>
            <a:rPr lang="uk-UA" sz="2000" b="1" kern="1200" dirty="0" err="1"/>
            <a:t>Можно</a:t>
          </a:r>
          <a:r>
            <a:rPr lang="uk-UA" sz="2000" b="1" kern="1200" dirty="0"/>
            <a:t>  </a:t>
          </a:r>
          <a:r>
            <a:rPr lang="uk-UA" sz="2000" b="1" kern="1200" dirty="0" err="1"/>
            <a:t>взять</a:t>
          </a:r>
          <a:r>
            <a:rPr lang="uk-UA" sz="2000" b="1" kern="1200" dirty="0"/>
            <a:t> листочки с  датами, </a:t>
          </a:r>
          <a:r>
            <a:rPr lang="uk-UA" sz="2000" b="1" kern="1200" dirty="0" err="1"/>
            <a:t>стрелками</a:t>
          </a:r>
          <a:r>
            <a:rPr lang="uk-UA" sz="2000" b="1" kern="1200" dirty="0"/>
            <a:t> и </a:t>
          </a:r>
          <a:r>
            <a:rPr lang="uk-UA" sz="2000" b="1" kern="1200" dirty="0" err="1"/>
            <a:t>т.п</a:t>
          </a:r>
          <a:r>
            <a:rPr lang="uk-UA" sz="2000" b="1" kern="1200" dirty="0"/>
            <a:t>.)</a:t>
          </a:r>
        </a:p>
      </dsp:txBody>
      <dsp:txXfrm>
        <a:off x="67004" y="1190596"/>
        <a:ext cx="8049872" cy="1238569"/>
      </dsp:txXfrm>
    </dsp:sp>
    <dsp:sp modelId="{0051D49E-F9E5-4DC9-99DA-1EC0058EA1BC}">
      <dsp:nvSpPr>
        <dsp:cNvPr id="0" name=""/>
        <dsp:cNvSpPr/>
      </dsp:nvSpPr>
      <dsp:spPr>
        <a:xfrm>
          <a:off x="0" y="2709117"/>
          <a:ext cx="8183880" cy="1706652"/>
        </a:xfrm>
        <a:prstGeom prst="roundRect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“ </a:t>
          </a:r>
          <a:r>
            <a:rPr lang="uk-UA" sz="2000" b="1" kern="1200" dirty="0" err="1"/>
            <a:t>Неизвестная</a:t>
          </a:r>
          <a:r>
            <a:rPr lang="uk-UA" sz="2000" b="1" kern="1200" dirty="0"/>
            <a:t> земля” . </a:t>
          </a:r>
          <a:r>
            <a:rPr lang="uk-UA" sz="2000" b="1" kern="1200" dirty="0" err="1"/>
            <a:t>Предоставить</a:t>
          </a:r>
          <a:r>
            <a:rPr lang="uk-UA" sz="2000" b="1" kern="1200" dirty="0"/>
            <a:t> фрагмент </a:t>
          </a:r>
          <a:r>
            <a:rPr lang="uk-UA" sz="2000" b="1" kern="1200" dirty="0" err="1"/>
            <a:t>контурной</a:t>
          </a:r>
          <a:r>
            <a:rPr lang="uk-UA" sz="2000" b="1" kern="1200" dirty="0"/>
            <a:t> </a:t>
          </a:r>
          <a:r>
            <a:rPr lang="uk-UA" sz="2000" b="1" kern="1200" dirty="0" err="1"/>
            <a:t>карты</a:t>
          </a:r>
          <a:r>
            <a:rPr lang="uk-UA" sz="2000" b="1" kern="1200" dirty="0"/>
            <a:t> </a:t>
          </a:r>
          <a:r>
            <a:rPr lang="uk-UA" sz="2000" b="1" kern="1200" dirty="0" err="1"/>
            <a:t>обучающимся</a:t>
          </a:r>
          <a:r>
            <a:rPr lang="uk-UA" sz="2000" b="1" kern="1200" dirty="0"/>
            <a:t>. </a:t>
          </a:r>
          <a:r>
            <a:rPr lang="uk-UA" sz="2000" b="1" kern="1200" dirty="0" err="1"/>
            <a:t>Узнать</a:t>
          </a:r>
          <a:r>
            <a:rPr lang="uk-UA" sz="2000" b="1" kern="1200" dirty="0"/>
            <a:t> </a:t>
          </a:r>
          <a:r>
            <a:rPr lang="uk-UA" sz="2000" b="1" kern="1200" dirty="0" err="1"/>
            <a:t>страну</a:t>
          </a:r>
          <a:r>
            <a:rPr lang="uk-UA" sz="2000" b="1" kern="1200" dirty="0"/>
            <a:t>, </a:t>
          </a:r>
          <a:r>
            <a:rPr lang="uk-UA" sz="2000" b="1" kern="1200" dirty="0" err="1"/>
            <a:t>описать</a:t>
          </a:r>
          <a:r>
            <a:rPr lang="uk-UA" sz="2000" b="1" kern="1200" dirty="0"/>
            <a:t> </a:t>
          </a:r>
          <a:r>
            <a:rPr lang="uk-UA" sz="2000" b="1" kern="1200" dirty="0" err="1"/>
            <a:t>её</a:t>
          </a:r>
          <a:r>
            <a:rPr lang="uk-UA" sz="2000" b="1" kern="1200" dirty="0"/>
            <a:t> </a:t>
          </a:r>
          <a:r>
            <a:rPr lang="uk-UA" sz="2000" b="1" kern="1200" dirty="0" err="1"/>
            <a:t>местонахождение</a:t>
          </a:r>
          <a:r>
            <a:rPr lang="uk-UA" sz="2000" b="1" kern="1200" dirty="0"/>
            <a:t>, </a:t>
          </a:r>
          <a:r>
            <a:rPr lang="uk-UA" sz="2000" b="1" kern="1200" dirty="0" err="1"/>
            <a:t>события</a:t>
          </a:r>
          <a:r>
            <a:rPr lang="uk-UA" sz="2000" b="1" kern="1200" dirty="0"/>
            <a:t> в </a:t>
          </a:r>
          <a:r>
            <a:rPr lang="uk-UA" sz="2000" b="1" kern="1200" dirty="0" err="1"/>
            <a:t>определенный</a:t>
          </a:r>
          <a:r>
            <a:rPr lang="uk-UA" sz="2000" b="1" kern="1200" dirty="0"/>
            <a:t> </a:t>
          </a:r>
          <a:r>
            <a:rPr lang="uk-UA" sz="2000" b="1" kern="1200" dirty="0" err="1"/>
            <a:t>период</a:t>
          </a:r>
          <a:r>
            <a:rPr lang="uk-UA" sz="2000" b="1" kern="1200" dirty="0"/>
            <a:t>…</a:t>
          </a:r>
          <a:endParaRPr lang="ru-RU" sz="2000" kern="1200" dirty="0"/>
        </a:p>
      </dsp:txBody>
      <dsp:txXfrm>
        <a:off x="83312" y="2792429"/>
        <a:ext cx="8017256" cy="15400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029BB-3246-4BC9-8082-81A5CDF5AA0E}">
      <dsp:nvSpPr>
        <dsp:cNvPr id="0" name=""/>
        <dsp:cNvSpPr/>
      </dsp:nvSpPr>
      <dsp:spPr>
        <a:xfrm>
          <a:off x="0" y="168194"/>
          <a:ext cx="807249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“ Узнай </a:t>
          </a:r>
          <a:r>
            <a:rPr lang="uk-UA" sz="2000" b="1" kern="1200" dirty="0" err="1"/>
            <a:t>географический</a:t>
          </a:r>
          <a:r>
            <a:rPr lang="uk-UA" sz="2000" b="1" kern="1200" dirty="0"/>
            <a:t> </a:t>
          </a:r>
          <a:r>
            <a:rPr lang="uk-UA" sz="2000" b="1" kern="1200" dirty="0" err="1"/>
            <a:t>объект</a:t>
          </a:r>
          <a:r>
            <a:rPr lang="uk-UA" sz="2000" b="1" kern="1200" dirty="0"/>
            <a:t>” (</a:t>
          </a:r>
          <a:r>
            <a:rPr lang="uk-UA" sz="2000" b="1" kern="1200" dirty="0" err="1"/>
            <a:t>например</a:t>
          </a:r>
          <a:r>
            <a:rPr lang="uk-UA" sz="2000" b="1" kern="1200" dirty="0"/>
            <a:t>, </a:t>
          </a:r>
          <a:r>
            <a:rPr lang="uk-UA" sz="2000" b="1" kern="1200" dirty="0" err="1"/>
            <a:t>вирезанное</a:t>
          </a:r>
          <a:r>
            <a:rPr lang="uk-UA" sz="2000" b="1" kern="1200" dirty="0"/>
            <a:t> </a:t>
          </a:r>
          <a:r>
            <a:rPr lang="uk-UA" sz="2000" b="1" kern="1200" dirty="0" err="1"/>
            <a:t>из</a:t>
          </a:r>
          <a:r>
            <a:rPr lang="uk-UA" sz="2000" b="1" kern="1200" dirty="0"/>
            <a:t> </a:t>
          </a:r>
          <a:r>
            <a:rPr lang="uk-UA" sz="2000" b="1" kern="1200" dirty="0" err="1"/>
            <a:t>атласа</a:t>
          </a:r>
          <a:r>
            <a:rPr lang="uk-UA" sz="2000" b="1" kern="1200" dirty="0"/>
            <a:t> Середземне море)</a:t>
          </a:r>
          <a:endParaRPr lang="ru-RU" sz="2000" kern="1200" dirty="0"/>
        </a:p>
      </dsp:txBody>
      <dsp:txXfrm>
        <a:off x="59399" y="227593"/>
        <a:ext cx="7953696" cy="10980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23DCD-789B-44A9-B393-D18069BB6DFF}">
      <dsp:nvSpPr>
        <dsp:cNvPr id="0" name=""/>
        <dsp:cNvSpPr/>
      </dsp:nvSpPr>
      <dsp:spPr>
        <a:xfrm>
          <a:off x="0" y="74687"/>
          <a:ext cx="7901014" cy="11547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“ </a:t>
          </a:r>
          <a:r>
            <a:rPr lang="uk-UA" sz="2100" b="1" kern="1200" dirty="0" err="1"/>
            <a:t>Отыщи</a:t>
          </a:r>
          <a:r>
            <a:rPr lang="uk-UA" sz="2100" b="1" kern="1200" dirty="0"/>
            <a:t> на </a:t>
          </a:r>
          <a:r>
            <a:rPr lang="uk-UA" sz="2100" b="1" kern="1200" dirty="0" err="1"/>
            <a:t>карте</a:t>
          </a:r>
          <a:r>
            <a:rPr lang="uk-UA" sz="2100" b="1" kern="1200" dirty="0"/>
            <a:t>”( </a:t>
          </a:r>
          <a:r>
            <a:rPr lang="uk-UA" sz="2100" b="1" kern="1200" dirty="0" err="1"/>
            <a:t>обучающийся</a:t>
          </a:r>
          <a:r>
            <a:rPr lang="uk-UA" sz="2100" b="1" kern="1200" dirty="0"/>
            <a:t> </a:t>
          </a:r>
          <a:r>
            <a:rPr lang="uk-UA" sz="2100" b="1" kern="1200" dirty="0" err="1"/>
            <a:t>получает</a:t>
          </a:r>
          <a:r>
            <a:rPr lang="uk-UA" sz="2100" b="1" kern="1200" dirty="0"/>
            <a:t> карточку с </a:t>
          </a:r>
          <a:r>
            <a:rPr lang="uk-UA" sz="2100" b="1" kern="1200" dirty="0" err="1"/>
            <a:t>названиями</a:t>
          </a:r>
          <a:r>
            <a:rPr lang="uk-UA" sz="2100" b="1" kern="1200" dirty="0"/>
            <a:t> </a:t>
          </a:r>
          <a:r>
            <a:rPr lang="uk-UA" sz="2100" b="1" kern="1200" dirty="0" err="1"/>
            <a:t>объектов</a:t>
          </a:r>
          <a:r>
            <a:rPr lang="uk-UA" sz="2100" b="1" kern="1200" dirty="0"/>
            <a:t>, </a:t>
          </a:r>
          <a:r>
            <a:rPr lang="uk-UA" sz="2100" b="1" kern="1200" dirty="0" err="1"/>
            <a:t>которые</a:t>
          </a:r>
          <a:r>
            <a:rPr lang="uk-UA" sz="2100" b="1" kern="1200" dirty="0"/>
            <a:t> </a:t>
          </a:r>
          <a:r>
            <a:rPr lang="uk-UA" sz="2100" b="1" kern="1200" dirty="0" err="1"/>
            <a:t>нужно</a:t>
          </a:r>
          <a:r>
            <a:rPr lang="uk-UA" sz="2100" b="1" kern="1200" dirty="0"/>
            <a:t> </a:t>
          </a:r>
          <a:r>
            <a:rPr lang="uk-UA" sz="2100" b="1" kern="1200" dirty="0" err="1"/>
            <a:t>разыскать</a:t>
          </a:r>
          <a:r>
            <a:rPr lang="uk-UA" sz="2100" b="1" kern="1200" dirty="0"/>
            <a:t>)</a:t>
          </a:r>
          <a:endParaRPr lang="ru-RU" sz="2100" kern="1200" dirty="0"/>
        </a:p>
      </dsp:txBody>
      <dsp:txXfrm>
        <a:off x="56372" y="131059"/>
        <a:ext cx="7788270" cy="1042045"/>
      </dsp:txXfrm>
    </dsp:sp>
    <dsp:sp modelId="{4E5006EB-1AC1-430D-8E85-C5ED150020DF}">
      <dsp:nvSpPr>
        <dsp:cNvPr id="0" name=""/>
        <dsp:cNvSpPr/>
      </dsp:nvSpPr>
      <dsp:spPr>
        <a:xfrm>
          <a:off x="0" y="1289957"/>
          <a:ext cx="7901014" cy="1510615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“</a:t>
          </a:r>
          <a:r>
            <a:rPr lang="uk-UA" sz="2100" b="1" kern="1200" dirty="0" err="1"/>
            <a:t>Навигатор</a:t>
          </a:r>
          <a:r>
            <a:rPr lang="uk-UA" sz="2100" b="1" kern="1200" dirty="0"/>
            <a:t>” ( опиши по </a:t>
          </a:r>
          <a:r>
            <a:rPr lang="uk-UA" sz="2100" b="1" kern="1200" dirty="0" err="1"/>
            <a:t>карте</a:t>
          </a:r>
          <a:r>
            <a:rPr lang="uk-UA" sz="2100" b="1" kern="1200" dirty="0"/>
            <a:t> </a:t>
          </a:r>
          <a:r>
            <a:rPr lang="uk-UA" sz="2100" b="1" kern="1200" dirty="0" err="1"/>
            <a:t>экспедицию</a:t>
          </a:r>
          <a:r>
            <a:rPr lang="uk-UA" sz="2100" b="1" kern="1200" dirty="0"/>
            <a:t>, </a:t>
          </a:r>
          <a:r>
            <a:rPr lang="uk-UA" sz="2100" b="1" kern="1200" dirty="0" err="1"/>
            <a:t>например</a:t>
          </a:r>
          <a:r>
            <a:rPr lang="uk-UA" sz="2100" b="1" kern="1200" dirty="0"/>
            <a:t>, </a:t>
          </a:r>
          <a:r>
            <a:rPr lang="uk-UA" sz="2100" b="1" kern="1200" dirty="0" err="1"/>
            <a:t>из</a:t>
          </a:r>
          <a:r>
            <a:rPr lang="uk-UA" sz="2100" b="1" kern="1200" dirty="0"/>
            <a:t> </a:t>
          </a:r>
          <a:r>
            <a:rPr lang="uk-UA" sz="2100" b="1" kern="1200" dirty="0" err="1"/>
            <a:t>Греции</a:t>
          </a:r>
          <a:r>
            <a:rPr lang="uk-UA" sz="2100" b="1" kern="1200" dirty="0"/>
            <a:t> в  </a:t>
          </a:r>
          <a:r>
            <a:rPr lang="uk-UA" sz="2100" b="1" kern="1200" dirty="0" err="1"/>
            <a:t>Ольвию</a:t>
          </a:r>
          <a:r>
            <a:rPr lang="uk-UA" sz="2100" b="1" kern="1200" dirty="0"/>
            <a:t>)</a:t>
          </a:r>
          <a:endParaRPr lang="ru-RU" sz="2100" kern="1200" dirty="0"/>
        </a:p>
      </dsp:txBody>
      <dsp:txXfrm>
        <a:off x="73742" y="1363699"/>
        <a:ext cx="7753530" cy="1363131"/>
      </dsp:txXfrm>
    </dsp:sp>
    <dsp:sp modelId="{6A133757-3B07-4714-A176-000D95E38D5F}">
      <dsp:nvSpPr>
        <dsp:cNvPr id="0" name=""/>
        <dsp:cNvSpPr/>
      </dsp:nvSpPr>
      <dsp:spPr>
        <a:xfrm>
          <a:off x="0" y="2861052"/>
          <a:ext cx="7901014" cy="2106048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“</a:t>
          </a:r>
          <a:r>
            <a:rPr lang="uk-UA" sz="2100" b="1" kern="1200" dirty="0" err="1"/>
            <a:t>Исторический</a:t>
          </a:r>
          <a:r>
            <a:rPr lang="uk-UA" sz="2100" b="1" kern="1200" dirty="0"/>
            <a:t> маршрут” (</a:t>
          </a:r>
          <a:r>
            <a:rPr lang="uk-UA" sz="2100" b="1" kern="1200" dirty="0" err="1"/>
            <a:t>вместе</a:t>
          </a:r>
          <a:r>
            <a:rPr lang="uk-UA" sz="2100" b="1" kern="1200" dirty="0"/>
            <a:t> с </a:t>
          </a:r>
          <a:r>
            <a:rPr lang="uk-UA" sz="2100" b="1" kern="1200" dirty="0" err="1"/>
            <a:t>войском</a:t>
          </a:r>
          <a:r>
            <a:rPr lang="uk-UA" sz="2100" b="1" kern="1200" dirty="0"/>
            <a:t> </a:t>
          </a:r>
          <a:r>
            <a:rPr lang="uk-UA" sz="2100" b="1" kern="1200" dirty="0" err="1"/>
            <a:t>А.Македонского</a:t>
          </a:r>
          <a:r>
            <a:rPr lang="uk-UA" sz="2100" b="1" kern="1200" dirty="0"/>
            <a:t> пройдем по </a:t>
          </a:r>
          <a:r>
            <a:rPr lang="uk-UA" sz="2100" b="1" kern="1200" dirty="0" err="1"/>
            <a:t>современной</a:t>
          </a:r>
          <a:r>
            <a:rPr lang="uk-UA" sz="2100" b="1" kern="1200" dirty="0"/>
            <a:t>  </a:t>
          </a:r>
          <a:r>
            <a:rPr lang="uk-UA" sz="2100" b="1" kern="1200" dirty="0" err="1"/>
            <a:t>карте</a:t>
          </a:r>
          <a:r>
            <a:rPr lang="uk-UA" sz="2100" b="1" kern="1200" dirty="0"/>
            <a:t>). </a:t>
          </a:r>
          <a:r>
            <a:rPr lang="uk-UA" sz="2100" b="1" kern="1200" dirty="0" err="1"/>
            <a:t>Происходит</a:t>
          </a:r>
          <a:r>
            <a:rPr lang="uk-UA" sz="2100" b="1" kern="1200" dirty="0"/>
            <a:t> </a:t>
          </a:r>
          <a:r>
            <a:rPr lang="uk-UA" sz="2100" b="1" kern="1200" dirty="0" err="1"/>
            <a:t>связь</a:t>
          </a:r>
          <a:r>
            <a:rPr lang="uk-UA" sz="2100" b="1" kern="1200" dirty="0"/>
            <a:t> </a:t>
          </a:r>
          <a:r>
            <a:rPr lang="uk-UA" sz="2100" b="1" kern="1200" dirty="0" err="1"/>
            <a:t>эпох</a:t>
          </a:r>
          <a:r>
            <a:rPr lang="uk-UA" sz="2100" b="1" kern="1200" dirty="0"/>
            <a:t>.</a:t>
          </a:r>
          <a:endParaRPr lang="ru-RU" sz="2100" b="1" kern="1200" dirty="0"/>
        </a:p>
      </dsp:txBody>
      <dsp:txXfrm>
        <a:off x="102809" y="2963861"/>
        <a:ext cx="7695396" cy="1900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61DFD-3F21-4E34-846E-43DD542D9BB5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4E338-F6C9-4EE8-85FB-D9536227B49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4E338-F6C9-4EE8-85FB-D9536227B49A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4E338-F6C9-4EE8-85FB-D9536227B49A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Вирізане з атласу Середземне</a:t>
            </a:r>
            <a:r>
              <a:rPr lang="uk-UA" baseline="0" dirty="0"/>
              <a:t> море…)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4E338-F6C9-4EE8-85FB-D9536227B49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4E338-F6C9-4EE8-85FB-D9536227B49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6E4695-15DB-498C-B903-D6AA2AC0111F}" type="datetimeFigureOut">
              <a:rPr lang="ru-RU" smtClean="0"/>
              <a:pPr/>
              <a:t>17.07.2024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587C91-5AF2-4078-872F-9DEA9FF608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паты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278403"/>
            <a:ext cx="4369688" cy="22968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8458200" cy="242889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br>
              <a:rPr lang="uk-UA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3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ФОРМИРОВАНИЕ ПРОСТРАНСТВЕННОЙ</a:t>
            </a:r>
            <a:br>
              <a:rPr lang="uk-UA" sz="3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3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КОМПЕТЕНЦИИ ОБУЧАЮЩИХСЯ</a:t>
            </a:r>
            <a:br>
              <a:rPr lang="uk-UA" sz="3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3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УРОКАХ ИСТОРИИ</a:t>
            </a:r>
            <a:endParaRPr lang="ru-RU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90414" y="4293096"/>
            <a:ext cx="3967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ГБУ ОО ЗО «СОШ №1 им. Героя Советского Союза Лобачёва Н.Г.»                            г. Мелитополь.</a:t>
            </a:r>
          </a:p>
          <a:p>
            <a:r>
              <a:rPr lang="ru-RU" b="1" dirty="0">
                <a:solidFill>
                  <a:srgbClr val="FF0000"/>
                </a:solidFill>
              </a:rPr>
              <a:t>Учитель истории и обществознания</a:t>
            </a:r>
          </a:p>
          <a:p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Кеняева</a:t>
            </a:r>
            <a:r>
              <a:rPr lang="uk-UA" b="1" dirty="0">
                <a:solidFill>
                  <a:srgbClr val="FF0000"/>
                </a:solidFill>
              </a:rPr>
              <a:t> В.Н.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334727"/>
              </p:ext>
            </p:extLst>
          </p:nvPr>
        </p:nvGraphicFramePr>
        <p:xfrm>
          <a:off x="502920" y="530352"/>
          <a:ext cx="8183880" cy="5470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2920" y="530352"/>
          <a:ext cx="8183880" cy="568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888826"/>
              </p:ext>
            </p:extLst>
          </p:nvPr>
        </p:nvGraphicFramePr>
        <p:xfrm>
          <a:off x="428596" y="785794"/>
          <a:ext cx="8183880" cy="5613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uk-UA" dirty="0" err="1">
                <a:solidFill>
                  <a:srgbClr val="00FF00"/>
                </a:solidFill>
              </a:rPr>
              <a:t>Творческие</a:t>
            </a:r>
            <a:r>
              <a:rPr lang="uk-UA" dirty="0">
                <a:solidFill>
                  <a:srgbClr val="00FF00"/>
                </a:solidFill>
              </a:rPr>
              <a:t> </a:t>
            </a:r>
            <a:r>
              <a:rPr lang="uk-UA" dirty="0" err="1">
                <a:solidFill>
                  <a:srgbClr val="00FF00"/>
                </a:solidFill>
              </a:rPr>
              <a:t>задания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749232747"/>
              </p:ext>
            </p:extLst>
          </p:nvPr>
        </p:nvGraphicFramePr>
        <p:xfrm>
          <a:off x="928662" y="2274838"/>
          <a:ext cx="7286676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62326425"/>
              </p:ext>
            </p:extLst>
          </p:nvPr>
        </p:nvGraphicFramePr>
        <p:xfrm>
          <a:off x="857224" y="642918"/>
          <a:ext cx="7572428" cy="1384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12639345"/>
              </p:ext>
            </p:extLst>
          </p:nvPr>
        </p:nvGraphicFramePr>
        <p:xfrm>
          <a:off x="1000100" y="4000505"/>
          <a:ext cx="7429552" cy="1384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7" grpId="0">
        <p:bldAsOne/>
      </p:bldGraphic>
      <p:bldGraphic spid="9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by0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3571876"/>
            <a:ext cx="2993864" cy="2314584"/>
          </a:xfrm>
        </p:spPr>
      </p:pic>
      <p:sp>
        <p:nvSpPr>
          <p:cNvPr id="5" name="Прямоугольник 4"/>
          <p:cNvSpPr/>
          <p:nvPr/>
        </p:nvSpPr>
        <p:spPr>
          <a:xfrm>
            <a:off x="1500166" y="2143116"/>
            <a:ext cx="5698514" cy="25785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uk-UA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ЖЕЛАЕМ ВАМ УСПЕХОВ 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ТРЕБОВАНИЯ К УЧАЩИМСЯ: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11787"/>
              </p:ext>
            </p:extLst>
          </p:nvPr>
        </p:nvGraphicFramePr>
        <p:xfrm>
          <a:off x="500034" y="2000240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FF00"/>
                </a:solidFill>
              </a:rPr>
              <a:t>Карти </a:t>
            </a:r>
            <a:r>
              <a:rPr lang="uk-UA" b="1" dirty="0" err="1">
                <a:solidFill>
                  <a:srgbClr val="00FF00"/>
                </a:solidFill>
              </a:rPr>
              <a:t>бывают</a:t>
            </a:r>
            <a:r>
              <a:rPr lang="uk-UA" b="1" dirty="0">
                <a:solidFill>
                  <a:srgbClr val="00FF00"/>
                </a:solidFill>
              </a:rPr>
              <a:t>:</a:t>
            </a:r>
            <a:endParaRPr lang="ru-RU" b="1" dirty="0">
              <a:solidFill>
                <a:srgbClr val="00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808782"/>
              </p:ext>
            </p:extLst>
          </p:nvPr>
        </p:nvGraphicFramePr>
        <p:xfrm>
          <a:off x="503238" y="530225"/>
          <a:ext cx="8183562" cy="475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1000132"/>
          </a:xfrm>
        </p:spPr>
        <p:txBody>
          <a:bodyPr/>
          <a:lstStyle/>
          <a:p>
            <a:r>
              <a:rPr lang="uk-UA" dirty="0">
                <a:solidFill>
                  <a:srgbClr val="00FF00"/>
                </a:solidFill>
              </a:rPr>
              <a:t>КАРТЫ БЫВАЮТ:</a:t>
            </a:r>
            <a:endParaRPr lang="ru-RU" dirty="0">
              <a:solidFill>
                <a:srgbClr val="00FF0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14505036"/>
              </p:ext>
            </p:extLst>
          </p:nvPr>
        </p:nvGraphicFramePr>
        <p:xfrm>
          <a:off x="785786" y="1928802"/>
          <a:ext cx="777240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accent3">
                    <a:lumMod val="75000"/>
                  </a:schemeClr>
                </a:solidFill>
              </a:rPr>
              <a:t>Карты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dirty="0" err="1">
                <a:solidFill>
                  <a:schemeClr val="accent3">
                    <a:lumMod val="75000"/>
                  </a:schemeClr>
                </a:solidFill>
              </a:rPr>
              <a:t>бывают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47500"/>
              </p:ext>
            </p:extLst>
          </p:nvPr>
        </p:nvGraphicFramePr>
        <p:xfrm>
          <a:off x="571472" y="714356"/>
          <a:ext cx="8183880" cy="418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ФОРМЫ И МЕТОДЫ РАБОТЫ с КАРТОЙ: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388316"/>
              </p:ext>
            </p:extLst>
          </p:nvPr>
        </p:nvGraphicFramePr>
        <p:xfrm>
          <a:off x="571472" y="2071678"/>
          <a:ext cx="8183880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490158"/>
              </p:ext>
            </p:extLst>
          </p:nvPr>
        </p:nvGraphicFramePr>
        <p:xfrm>
          <a:off x="571472" y="428604"/>
          <a:ext cx="8183880" cy="568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58061"/>
              </p:ext>
            </p:extLst>
          </p:nvPr>
        </p:nvGraphicFramePr>
        <p:xfrm>
          <a:off x="428596" y="-142900"/>
          <a:ext cx="8183880" cy="5470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56762981"/>
              </p:ext>
            </p:extLst>
          </p:nvPr>
        </p:nvGraphicFramePr>
        <p:xfrm>
          <a:off x="500034" y="4500570"/>
          <a:ext cx="8072494" cy="1384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291844"/>
              </p:ext>
            </p:extLst>
          </p:nvPr>
        </p:nvGraphicFramePr>
        <p:xfrm>
          <a:off x="785786" y="530352"/>
          <a:ext cx="7901014" cy="5041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447</TotalTime>
  <Words>596</Words>
  <Application>Microsoft Office PowerPoint</Application>
  <PresentationFormat>Экран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Verdana</vt:lpstr>
      <vt:lpstr>Wingdings 2</vt:lpstr>
      <vt:lpstr>Аспект</vt:lpstr>
      <vt:lpstr> ФОРМИРОВАНИЕ ПРОСТРАНСТВЕННОЙ КОМПЕТЕНЦИИ ОБУЧАЮЩИХСЯ НА УРОКАХ ИСТОРИИ</vt:lpstr>
      <vt:lpstr>ТРЕБОВАНИЯ К УЧАЩИМСЯ:</vt:lpstr>
      <vt:lpstr>Карти бывают:</vt:lpstr>
      <vt:lpstr>КАРТЫ БЫВАЮТ:</vt:lpstr>
      <vt:lpstr>Карты бывают:</vt:lpstr>
      <vt:lpstr>ФОРМЫ И МЕТОДЫ РАБОТЫ с КАРТОЙ: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Творческие задания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ПРОСТОРОВОЇ КОМПЕТЕНЦІЇ УЧНІВ НА УРОКАХ ІСТОРІЇ</dc:title>
  <dc:creator>home</dc:creator>
  <cp:lastModifiedBy>kenyaevavalentina@gmail.com</cp:lastModifiedBy>
  <cp:revision>62</cp:revision>
  <dcterms:created xsi:type="dcterms:W3CDTF">2011-07-23T13:31:12Z</dcterms:created>
  <dcterms:modified xsi:type="dcterms:W3CDTF">2024-07-17T15:27:42Z</dcterms:modified>
</cp:coreProperties>
</file>