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udio/unknown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68" r:id="rId4"/>
    <p:sldId id="269" r:id="rId5"/>
    <p:sldId id="273" r:id="rId6"/>
    <p:sldId id="274" r:id="rId7"/>
    <p:sldId id="275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PCUser" initials="T" lastIdx="1" clrIdx="0">
    <p:extLst>
      <p:ext uri="{19B8F6BF-5375-455C-9EA6-DF929625EA0E}">
        <p15:presenceInfo xmlns:p15="http://schemas.microsoft.com/office/powerpoint/2012/main" userId="TPC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45" autoAdjust="0"/>
  </p:normalViewPr>
  <p:slideViewPr>
    <p:cSldViewPr>
      <p:cViewPr varScale="1">
        <p:scale>
          <a:sx n="84" d="100"/>
          <a:sy n="84" d="100"/>
        </p:scale>
        <p:origin x="1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7-16T12:51:06.311" idx="1">
    <p:pos x="5747" y="3777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microsoft.com/office/2007/relationships/media" Target="../media/media1.wav"/><Relationship Id="rId16" Type="http://schemas.openxmlformats.org/officeDocument/2006/relationships/comments" Target="../comments/comment1.xml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17" Type="http://schemas.openxmlformats.org/officeDocument/2006/relationships/image" Target="../media/image18.png"/><Relationship Id="rId2" Type="http://schemas.microsoft.com/office/2007/relationships/media" Target="../media/media3.wav"/><Relationship Id="rId16" Type="http://schemas.openxmlformats.org/officeDocument/2006/relationships/slide" Target="slide3.xml"/><Relationship Id="rId1" Type="http://schemas.openxmlformats.org/officeDocument/2006/relationships/audio" Target="NULL" TargetMode="External"/><Relationship Id="rId6" Type="http://schemas.openxmlformats.org/officeDocument/2006/relationships/audio" Target="../media/audio1.bin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17" Type="http://schemas.openxmlformats.org/officeDocument/2006/relationships/image" Target="../media/image18.png"/><Relationship Id="rId2" Type="http://schemas.microsoft.com/office/2007/relationships/media" Target="../media/media5.wav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audio1.bin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17" Type="http://schemas.openxmlformats.org/officeDocument/2006/relationships/image" Target="../media/image20.png"/><Relationship Id="rId2" Type="http://schemas.microsoft.com/office/2007/relationships/media" Target="../media/media7.wav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audio1.bin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microsoft.com/office/2007/relationships/media" Target="../media/media6.mp3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microsoft.com/office/2007/relationships/media" Target="../media/media7.wav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8.m4a"/><Relationship Id="rId11" Type="http://schemas.openxmlformats.org/officeDocument/2006/relationships/image" Target="../media/image12.png"/><Relationship Id="rId5" Type="http://schemas.microsoft.com/office/2007/relationships/media" Target="../media/media8.m4a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10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microsoft.com/office/2007/relationships/media" Target="../media/media6.mp3"/><Relationship Id="rId21" Type="http://schemas.openxmlformats.org/officeDocument/2006/relationships/image" Target="../media/image20.png"/><Relationship Id="rId7" Type="http://schemas.microsoft.com/office/2007/relationships/media" Target="../media/media9.m4a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7.wav"/><Relationship Id="rId16" Type="http://schemas.openxmlformats.org/officeDocument/2006/relationships/image" Target="../media/image5.png"/><Relationship Id="rId20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8.m4a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microsoft.com/office/2007/relationships/media" Target="../media/media8.m4a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audio" Target="../media/audio1.bin"/><Relationship Id="rId19" Type="http://schemas.openxmlformats.org/officeDocument/2006/relationships/image" Target="../media/image19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0.png"/><Relationship Id="rId18" Type="http://schemas.openxmlformats.org/officeDocument/2006/relationships/image" Target="../media/image5.png"/><Relationship Id="rId26" Type="http://schemas.openxmlformats.org/officeDocument/2006/relationships/image" Target="../media/image22.png"/><Relationship Id="rId3" Type="http://schemas.microsoft.com/office/2007/relationships/media" Target="../media/media6.mp3"/><Relationship Id="rId21" Type="http://schemas.openxmlformats.org/officeDocument/2006/relationships/image" Target="../media/image19.png"/><Relationship Id="rId7" Type="http://schemas.microsoft.com/office/2007/relationships/media" Target="../media/media9.m4a"/><Relationship Id="rId12" Type="http://schemas.openxmlformats.org/officeDocument/2006/relationships/audio" Target="../media/audio1.bin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microsoft.com/office/2007/relationships/media" Target="../media/media7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8.m4a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18.png"/><Relationship Id="rId5" Type="http://schemas.microsoft.com/office/2007/relationships/media" Target="../media/media8.m4a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audio" Target="../media/media10.m4a"/><Relationship Id="rId19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microsoft.com/office/2007/relationships/media" Target="../media/media10.m4a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5.gif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37" y="2374017"/>
            <a:ext cx="6213286" cy="465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4733">
            <a:off x="5922248" y="4416223"/>
            <a:ext cx="1716605" cy="170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2513">
            <a:off x="971600" y="4449763"/>
            <a:ext cx="2414587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16632"/>
            <a:ext cx="7272808" cy="12961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Вершки и корешки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6383">
            <a:off x="2051720" y="3861048"/>
            <a:ext cx="2133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7916">
            <a:off x="5921721" y="5481730"/>
            <a:ext cx="1454845" cy="145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071">
            <a:off x="7073082" y="5469968"/>
            <a:ext cx="714783" cy="93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2547219" y="1124744"/>
            <a:ext cx="1934087" cy="1440160"/>
          </a:xfrm>
          <a:prstGeom prst="cloudCallout">
            <a:avLst>
              <a:gd name="adj1" fmla="val 76179"/>
              <a:gd name="adj2" fmla="val 10022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366">
            <a:off x="2946251" y="1203631"/>
            <a:ext cx="1247800" cy="12478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7.3438" end="1489.012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64" y="6165304"/>
            <a:ext cx="483830" cy="483830"/>
          </a:xfrm>
          <a:prstGeom prst="rect">
            <a:avLst/>
          </a:prstGeom>
        </p:spPr>
      </p:pic>
      <p:pic>
        <p:nvPicPr>
          <p:cNvPr id="2" name="igra_ovoshchi-frukti_-_fonovaja_muzika_detskaja_(zf.f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64" y="6360216"/>
            <a:ext cx="508649" cy="508649"/>
          </a:xfrm>
          <a:prstGeom prst="rect">
            <a:avLst/>
          </a:prstGeom>
        </p:spPr>
      </p:pic>
      <p:sp>
        <p:nvSpPr>
          <p:cNvPr id="3" name="Кнопка дії: перейти далі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6B25967-8EC0-4EEC-A758-9ED0F59E164E}"/>
              </a:ext>
            </a:extLst>
          </p:cNvPr>
          <p:cNvSpPr/>
          <p:nvPr/>
        </p:nvSpPr>
        <p:spPr>
          <a:xfrm>
            <a:off x="7697493" y="5996488"/>
            <a:ext cx="1425449" cy="755586"/>
          </a:xfrm>
          <a:prstGeom prst="actionButtonForwardNex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6E3503-6702-4BCF-BF66-94B3903FD6D0}"/>
              </a:ext>
            </a:extLst>
          </p:cNvPr>
          <p:cNvSpPr txBox="1"/>
          <p:nvPr/>
        </p:nvSpPr>
        <p:spPr>
          <a:xfrm>
            <a:off x="21058" y="5125437"/>
            <a:ext cx="1755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Подготовила</a:t>
            </a:r>
          </a:p>
          <a:p>
            <a:r>
              <a:rPr lang="ru-RU" sz="1400" dirty="0"/>
              <a:t> учитель-дефектолог</a:t>
            </a:r>
          </a:p>
          <a:p>
            <a:r>
              <a:rPr lang="ru-RU" sz="1400" dirty="0"/>
              <a:t>МБДОУ «РАДУГА»</a:t>
            </a:r>
          </a:p>
          <a:p>
            <a:r>
              <a:rPr lang="ru-RU" sz="1400" dirty="0"/>
              <a:t>Сидоренко Ю.Б.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21954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2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2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2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75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" y="3204931"/>
            <a:ext cx="22066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12658"/>
            <a:ext cx="124301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25" y="3315263"/>
            <a:ext cx="17430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8" y="3278750"/>
            <a:ext cx="16160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86785"/>
            <a:ext cx="2133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85708"/>
            <a:ext cx="127476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08" y="4908426"/>
            <a:ext cx="15367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7.1978" end="231.936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84" y="6423025"/>
            <a:ext cx="393576" cy="393576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rId16" action="ppaction://hlinksldjump" highlightClick="1"/>
          </p:cNvPr>
          <p:cNvSpPr/>
          <p:nvPr/>
        </p:nvSpPr>
        <p:spPr>
          <a:xfrm>
            <a:off x="7668344" y="6200090"/>
            <a:ext cx="1274763" cy="52120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z_uk-proigrysha">
            <a:hlinkClick r:id="" action="ppaction://media"/>
            <a:extLst>
              <a:ext uri="{FF2B5EF4-FFF2-40B4-BE49-F238E27FC236}">
                <a16:creationId xmlns:a16="http://schemas.microsoft.com/office/drawing/2014/main" id="{FA0801A6-537D-437F-B357-10322B0FFC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08" y="6576950"/>
            <a:ext cx="261938" cy="261938"/>
          </a:xfrm>
          <a:prstGeom prst="rect">
            <a:avLst/>
          </a:prstGeom>
        </p:spPr>
      </p:pic>
      <p:pic>
        <p:nvPicPr>
          <p:cNvPr id="4" name="z_uk-proigrysha">
            <a:hlinkClick r:id="" action="ppaction://media"/>
            <a:extLst>
              <a:ext uri="{FF2B5EF4-FFF2-40B4-BE49-F238E27FC236}">
                <a16:creationId xmlns:a16="http://schemas.microsoft.com/office/drawing/2014/main" id="{B1C9B193-1ABD-4A26-ADB8-B01C0EFCFF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2667" y="6346770"/>
            <a:ext cx="242888" cy="242888"/>
          </a:xfrm>
          <a:prstGeom prst="rect">
            <a:avLst/>
          </a:prstGeom>
        </p:spPr>
      </p:pic>
      <p:pic>
        <p:nvPicPr>
          <p:cNvPr id="5" name="z_uk-proigrysha">
            <a:hlinkClick r:id="" action="ppaction://media"/>
            <a:extLst>
              <a:ext uri="{FF2B5EF4-FFF2-40B4-BE49-F238E27FC236}">
                <a16:creationId xmlns:a16="http://schemas.microsoft.com/office/drawing/2014/main" id="{0E7B8975-792C-4672-BD05-060EA2FE86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8093" y="6351525"/>
            <a:ext cx="487363" cy="487363"/>
          </a:xfrm>
          <a:prstGeom prst="rect">
            <a:avLst/>
          </a:prstGeom>
        </p:spPr>
      </p:pic>
      <p:pic>
        <p:nvPicPr>
          <p:cNvPr id="7" name="z_uk-proigrysha">
            <a:hlinkClick r:id="" action="ppaction://media"/>
            <a:extLst>
              <a:ext uri="{FF2B5EF4-FFF2-40B4-BE49-F238E27FC236}">
                <a16:creationId xmlns:a16="http://schemas.microsoft.com/office/drawing/2014/main" id="{7F572998-3B51-4904-9E9C-ACD1D69A2E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064" y="6364673"/>
            <a:ext cx="356625" cy="356625"/>
          </a:xfrm>
          <a:prstGeom prst="rect">
            <a:avLst/>
          </a:prstGeom>
        </p:spPr>
      </p:pic>
      <p:pic>
        <p:nvPicPr>
          <p:cNvPr id="8" name="z_uk-proigrysha">
            <a:hlinkClick r:id="" action="ppaction://media"/>
            <a:extLst>
              <a:ext uri="{FF2B5EF4-FFF2-40B4-BE49-F238E27FC236}">
                <a16:creationId xmlns:a16="http://schemas.microsoft.com/office/drawing/2014/main" id="{CA0CDD1A-4497-4E56-A70C-F3387D758B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2033" y="6461007"/>
            <a:ext cx="356625" cy="3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75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" y="3204931"/>
            <a:ext cx="22066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12658"/>
            <a:ext cx="124301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25" y="3315263"/>
            <a:ext cx="17430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8" y="3278750"/>
            <a:ext cx="16160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86785"/>
            <a:ext cx="2133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85708"/>
            <a:ext cx="127476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08" y="4908426"/>
            <a:ext cx="15367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42200" y="6078234"/>
            <a:ext cx="1418779" cy="616511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144"/>
            <a:ext cx="1835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1.948" end="295.538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974" y="6506341"/>
            <a:ext cx="376808" cy="376808"/>
          </a:xfrm>
          <a:prstGeom prst="rect">
            <a:avLst/>
          </a:prstGeom>
        </p:spPr>
      </p:pic>
      <p:pic>
        <p:nvPicPr>
          <p:cNvPr id="2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1B2C5EE1-E401-484F-B1A6-D6A794256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09" y="6450121"/>
            <a:ext cx="356625" cy="356625"/>
          </a:xfrm>
          <a:prstGeom prst="rect">
            <a:avLst/>
          </a:prstGeom>
        </p:spPr>
      </p:pic>
      <p:pic>
        <p:nvPicPr>
          <p:cNvPr id="3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CDE25222-9939-467B-8D48-A9ECCED771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3" y="6428638"/>
            <a:ext cx="487363" cy="487363"/>
          </a:xfrm>
          <a:prstGeom prst="rect">
            <a:avLst/>
          </a:prstGeom>
        </p:spPr>
      </p:pic>
      <p:pic>
        <p:nvPicPr>
          <p:cNvPr id="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2EBE92FE-84E4-4D07-8792-ADDD2DB369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659" y="6410862"/>
            <a:ext cx="487363" cy="487363"/>
          </a:xfrm>
          <a:prstGeom prst="rect">
            <a:avLst/>
          </a:prstGeom>
        </p:spPr>
      </p:pic>
      <p:pic>
        <p:nvPicPr>
          <p:cNvPr id="7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04518A9C-FA38-42F8-B611-19AA8BFE8D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659" y="6494008"/>
            <a:ext cx="356625" cy="3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1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audio>
              <p:cMediaNode vol="98113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75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" y="3204931"/>
            <a:ext cx="22066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12658"/>
            <a:ext cx="124301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25" y="3315263"/>
            <a:ext cx="17430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8" y="3278750"/>
            <a:ext cx="16160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86785"/>
            <a:ext cx="2133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85708"/>
            <a:ext cx="127476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08" y="4908426"/>
            <a:ext cx="15367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6200090"/>
            <a:ext cx="1274763" cy="52120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144"/>
            <a:ext cx="1835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5.9718" end="204.6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015" y="6533257"/>
            <a:ext cx="321568" cy="3215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51" y="4601029"/>
            <a:ext cx="2328863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925EBFF0-1306-49A6-898D-21CAEB4AD0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57" y="6569574"/>
            <a:ext cx="242888" cy="242888"/>
          </a:xfrm>
          <a:prstGeom prst="rect">
            <a:avLst/>
          </a:prstGeom>
        </p:spPr>
      </p:pic>
      <p:pic>
        <p:nvPicPr>
          <p:cNvPr id="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5B0AA34-F1C2-4CB9-BB48-D7DCDDA41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1953" y="6461874"/>
            <a:ext cx="242888" cy="242888"/>
          </a:xfrm>
          <a:prstGeom prst="rect">
            <a:avLst/>
          </a:prstGeom>
        </p:spPr>
      </p:pic>
      <p:pic>
        <p:nvPicPr>
          <p:cNvPr id="7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842FB41-145B-4FAB-907A-B29D3F83C3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590" y="6460694"/>
            <a:ext cx="356625" cy="3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75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" y="3204931"/>
            <a:ext cx="22066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12658"/>
            <a:ext cx="124301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25" y="3315263"/>
            <a:ext cx="17430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8" y="3278750"/>
            <a:ext cx="16160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86785"/>
            <a:ext cx="2133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85708"/>
            <a:ext cx="127476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08" y="4908426"/>
            <a:ext cx="15367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6200090"/>
            <a:ext cx="1274763" cy="52120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144"/>
            <a:ext cx="1835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5.9718" end="204.62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015" y="6533257"/>
            <a:ext cx="321568" cy="3215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51" y="4601029"/>
            <a:ext cx="2328863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925EBFF0-1306-49A6-898D-21CAEB4AD0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2657" y="6569574"/>
            <a:ext cx="242888" cy="242888"/>
          </a:xfrm>
          <a:prstGeom prst="rect">
            <a:avLst/>
          </a:prstGeom>
        </p:spPr>
      </p:pic>
      <p:pic>
        <p:nvPicPr>
          <p:cNvPr id="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5B0AA34-F1C2-4CB9-BB48-D7DCDDA41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1953" y="6461874"/>
            <a:ext cx="242888" cy="242888"/>
          </a:xfrm>
          <a:prstGeom prst="rect">
            <a:avLst/>
          </a:prstGeom>
        </p:spPr>
      </p:pic>
      <p:pic>
        <p:nvPicPr>
          <p:cNvPr id="7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842FB41-145B-4FAB-907A-B29D3F83C3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590" y="6460694"/>
            <a:ext cx="356625" cy="356625"/>
          </a:xfrm>
          <a:prstGeom prst="rect">
            <a:avLst/>
          </a:prstGeom>
        </p:spPr>
      </p:pic>
      <p:pic>
        <p:nvPicPr>
          <p:cNvPr id="10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B8189BE9-17F2-4E7A-9FF4-D6319CC94E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3248" y="6477344"/>
            <a:ext cx="242888" cy="2428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AEBF2E-3D92-4890-93B9-DF2AC42783C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0893" y="4819984"/>
            <a:ext cx="1993565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75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" y="3204931"/>
            <a:ext cx="22066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12658"/>
            <a:ext cx="124301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25" y="3315263"/>
            <a:ext cx="17430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8" y="3278750"/>
            <a:ext cx="16160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86785"/>
            <a:ext cx="2133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85708"/>
            <a:ext cx="127476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08" y="4908426"/>
            <a:ext cx="15367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6200090"/>
            <a:ext cx="1274763" cy="52120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144"/>
            <a:ext cx="1835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5.9718" end="204.62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015" y="6533257"/>
            <a:ext cx="321568" cy="3215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51" y="4601029"/>
            <a:ext cx="2328863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925EBFF0-1306-49A6-898D-21CAEB4AD0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2657" y="6569574"/>
            <a:ext cx="242888" cy="242888"/>
          </a:xfrm>
          <a:prstGeom prst="rect">
            <a:avLst/>
          </a:prstGeom>
        </p:spPr>
      </p:pic>
      <p:pic>
        <p:nvPicPr>
          <p:cNvPr id="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5B0AA34-F1C2-4CB9-BB48-D7DCDDA41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71953" y="6461874"/>
            <a:ext cx="242888" cy="242888"/>
          </a:xfrm>
          <a:prstGeom prst="rect">
            <a:avLst/>
          </a:prstGeom>
        </p:spPr>
      </p:pic>
      <p:pic>
        <p:nvPicPr>
          <p:cNvPr id="7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842FB41-145B-4FAB-907A-B29D3F83C3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7590" y="6460694"/>
            <a:ext cx="356625" cy="356625"/>
          </a:xfrm>
          <a:prstGeom prst="rect">
            <a:avLst/>
          </a:prstGeom>
        </p:spPr>
      </p:pic>
      <p:pic>
        <p:nvPicPr>
          <p:cNvPr id="10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B8189BE9-17F2-4E7A-9FF4-D6319CC94E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3248" y="6477344"/>
            <a:ext cx="242888" cy="2428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AEBF2E-3D92-4890-93B9-DF2AC42783C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0893" y="4819984"/>
            <a:ext cx="1993565" cy="2048434"/>
          </a:xfrm>
          <a:prstGeom prst="rect">
            <a:avLst/>
          </a:prstGeom>
        </p:spPr>
      </p:pic>
      <p:pic>
        <p:nvPicPr>
          <p:cNvPr id="9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F2E204A8-0F87-4281-97AA-CE9093E440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338" y="6532068"/>
            <a:ext cx="242888" cy="2428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649CF0-8653-42B9-B0EA-1432AD1754F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00466" y="5033206"/>
            <a:ext cx="90838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75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" y="3204931"/>
            <a:ext cx="22066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12658"/>
            <a:ext cx="124301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25" y="3315263"/>
            <a:ext cx="17430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8" y="3278750"/>
            <a:ext cx="16160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86785"/>
            <a:ext cx="2133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85708"/>
            <a:ext cx="127476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08" y="4908426"/>
            <a:ext cx="15367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6200090"/>
            <a:ext cx="1274763" cy="52120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144"/>
            <a:ext cx="1835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5.9718" end="204.62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015" y="6533257"/>
            <a:ext cx="321568" cy="3215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51" y="4601029"/>
            <a:ext cx="2328863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925EBFF0-1306-49A6-898D-21CAEB4AD0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2657" y="6569574"/>
            <a:ext cx="242888" cy="242888"/>
          </a:xfrm>
          <a:prstGeom prst="rect">
            <a:avLst/>
          </a:prstGeom>
        </p:spPr>
      </p:pic>
      <p:pic>
        <p:nvPicPr>
          <p:cNvPr id="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5B0AA34-F1C2-4CB9-BB48-D7DCDDA41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71953" y="6461874"/>
            <a:ext cx="242888" cy="242888"/>
          </a:xfrm>
          <a:prstGeom prst="rect">
            <a:avLst/>
          </a:prstGeom>
        </p:spPr>
      </p:pic>
      <p:pic>
        <p:nvPicPr>
          <p:cNvPr id="7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842FB41-145B-4FAB-907A-B29D3F83C3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7590" y="6460694"/>
            <a:ext cx="356625" cy="356625"/>
          </a:xfrm>
          <a:prstGeom prst="rect">
            <a:avLst/>
          </a:prstGeom>
        </p:spPr>
      </p:pic>
      <p:pic>
        <p:nvPicPr>
          <p:cNvPr id="10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B8189BE9-17F2-4E7A-9FF4-D6319CC94E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3248" y="6477344"/>
            <a:ext cx="242888" cy="2428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AEBF2E-3D92-4890-93B9-DF2AC42783C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0893" y="4819984"/>
            <a:ext cx="1993565" cy="2048434"/>
          </a:xfrm>
          <a:prstGeom prst="rect">
            <a:avLst/>
          </a:prstGeom>
        </p:spPr>
      </p:pic>
      <p:pic>
        <p:nvPicPr>
          <p:cNvPr id="9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F2E204A8-0F87-4281-97AA-CE9093E440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8338" y="6532068"/>
            <a:ext cx="242888" cy="2428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649CF0-8653-42B9-B0EA-1432AD1754F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00466" y="5033206"/>
            <a:ext cx="908383" cy="1188823"/>
          </a:xfrm>
          <a:prstGeom prst="rect">
            <a:avLst/>
          </a:prstGeom>
        </p:spPr>
      </p:pic>
      <p:pic>
        <p:nvPicPr>
          <p:cNvPr id="13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BA1A3FF3-7A1A-4ABC-BEE1-B6523D32E95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981" y="6552630"/>
            <a:ext cx="242888" cy="2428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3EB281-BFA2-4913-93AB-F275178F68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84653" y="4901183"/>
            <a:ext cx="143878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8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" y="11150"/>
            <a:ext cx="9163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40968"/>
            <a:ext cx="3717031" cy="3717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58601">
            <a:off x="894130" y="1998077"/>
            <a:ext cx="929300" cy="732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7481">
            <a:off x="7221113" y="1592181"/>
            <a:ext cx="749681" cy="591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8600">
            <a:off x="2230386" y="2364435"/>
            <a:ext cx="748682" cy="590307"/>
          </a:xfrm>
          <a:prstGeom prst="rect">
            <a:avLst/>
          </a:prstGeom>
        </p:spPr>
      </p:pic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59" y="6493512"/>
            <a:ext cx="375638" cy="3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15</Words>
  <Application>Microsoft Office PowerPoint</Application>
  <PresentationFormat>Екран (4:3)</PresentationFormat>
  <Paragraphs>5</Paragraphs>
  <Slides>8</Slides>
  <Notes>0</Notes>
  <HiddenSlides>0</HiddenSlides>
  <MMClips>36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1" baseType="lpstr">
      <vt:lpstr>Arial</vt:lpstr>
      <vt:lpstr>Calibri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3213</dc:creator>
  <cp:lastModifiedBy>TPCUser</cp:lastModifiedBy>
  <cp:revision>49</cp:revision>
  <dcterms:created xsi:type="dcterms:W3CDTF">2018-02-01T16:31:21Z</dcterms:created>
  <dcterms:modified xsi:type="dcterms:W3CDTF">2024-07-16T16:31:32Z</dcterms:modified>
  <cp:contentStatus>Остаточне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