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096345" cy="384639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r="26240"/>
          <a:stretch/>
        </p:blipFill>
        <p:spPr bwMode="auto">
          <a:xfrm>
            <a:off x="4788024" y="3158987"/>
            <a:ext cx="2859413" cy="362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201414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Хозяюшка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Кнопка дії: перейти далі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230979-F8C8-458B-B9FE-348B20720551}"/>
              </a:ext>
            </a:extLst>
          </p:cNvPr>
          <p:cNvSpPr/>
          <p:nvPr/>
        </p:nvSpPr>
        <p:spPr>
          <a:xfrm>
            <a:off x="7740352" y="6165303"/>
            <a:ext cx="1296144" cy="617979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84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 b="10750"/>
          <a:stretch/>
        </p:blipFill>
        <p:spPr bwMode="auto">
          <a:xfrm>
            <a:off x="5391725" y="130668"/>
            <a:ext cx="3107536" cy="243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8" y="404664"/>
            <a:ext cx="3021001" cy="201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62" y="3212976"/>
            <a:ext cx="3601739" cy="15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8" y="2794634"/>
            <a:ext cx="2962082" cy="222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5949" r="13288" b="10903"/>
          <a:stretch/>
        </p:blipFill>
        <p:spPr bwMode="auto">
          <a:xfrm rot="1993244">
            <a:off x="7021368" y="5170099"/>
            <a:ext cx="1570382" cy="1747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r="4820" b="5323"/>
          <a:stretch/>
        </p:blipFill>
        <p:spPr bwMode="auto">
          <a:xfrm>
            <a:off x="2267744" y="5427276"/>
            <a:ext cx="1937293" cy="113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86920"/>
            <a:ext cx="1511172" cy="11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r="3307" b="8333"/>
          <a:stretch/>
        </p:blipFill>
        <p:spPr bwMode="auto">
          <a:xfrm>
            <a:off x="4716016" y="5453793"/>
            <a:ext cx="1728192" cy="118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53769353-9CA8-4573-84E0-D7F3F8D35885}"/>
              </a:ext>
            </a:extLst>
          </p:cNvPr>
          <p:cNvSpPr/>
          <p:nvPr/>
        </p:nvSpPr>
        <p:spPr>
          <a:xfrm rot="2561512">
            <a:off x="1545742" y="46157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id="{A1CD5885-4711-41A0-8CED-4E996C6EDE86}"/>
              </a:ext>
            </a:extLst>
          </p:cNvPr>
          <p:cNvSpPr/>
          <p:nvPr/>
        </p:nvSpPr>
        <p:spPr>
          <a:xfrm rot="19866026">
            <a:off x="5143746" y="442379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55773800-1DA4-4E1E-BFBD-05A3DB964E90}"/>
              </a:ext>
            </a:extLst>
          </p:cNvPr>
          <p:cNvSpPr/>
          <p:nvPr/>
        </p:nvSpPr>
        <p:spPr>
          <a:xfrm>
            <a:off x="3131164" y="44488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253CB2B1-1BCF-4ADE-8ED7-0D5C585DC0EB}"/>
              </a:ext>
            </a:extLst>
          </p:cNvPr>
          <p:cNvSpPr/>
          <p:nvPr/>
        </p:nvSpPr>
        <p:spPr>
          <a:xfrm rot="18718821">
            <a:off x="7121772" y="48237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Кнопка дії: перейти далі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5D36292-6408-49F8-A918-7E23BD7C37A0}"/>
              </a:ext>
            </a:extLst>
          </p:cNvPr>
          <p:cNvSpPr/>
          <p:nvPr/>
        </p:nvSpPr>
        <p:spPr>
          <a:xfrm>
            <a:off x="7525520" y="6381898"/>
            <a:ext cx="1618480" cy="504056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5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9 0.02937 L 0.02378 -0.33765 C 0.04826 -0.50208 0.19982 -0.67276 0.29843 -0.64639 L 0.5184 -0.58881 " pathEditMode="relative" rAng="672357" ptsTypes="FfFF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1" y="-30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232 C -0.00468 0.01549 -0.00781 0.03746 -0.01632 0.04972 C -0.0243 0.06313 -0.03593 0.07284 -0.04791 0.08279 C -0.05937 0.09505 -0.0717 0.09551 -0.08455 0.09759 C -0.09687 0.10037 -0.11041 0.0999 -0.12378 0.09273 C -0.13646 0.08649 -0.14965 0.07123 -0.16215 0.05434 C -0.17326 0.03839 -0.1842 0.01827 -0.19253 -0.00255 C -0.1993 -0.02521 -0.20555 -0.04603 -0.21128 -0.06846 C -0.21597 -0.09136 -0.21649 -0.11448 -0.21371 -0.1353 C -0.21146 -0.15565 -0.20659 -0.17438 -0.19878 -0.18756 C -0.1908 -0.20259 -0.17743 -0.21277 -0.16666 -0.21878 C -0.15764 -0.2248 -0.1434 -0.23081 -0.13021 -0.22642 C -0.11753 -0.22202 -0.10468 -0.21069 -0.09427 -0.18941 C -0.08455 -0.16814 -0.08194 -0.14432 -0.08455 -0.12581 C -0.08854 -0.11009 -0.09635 -0.09413 -0.10902 -0.08627 C -0.121 -0.08002 -0.13385 -0.07494 -0.14618 -0.07887 C -0.1585 -0.08395 -0.16007 -0.08118 -0.18455 -0.11263 C -0.20729 -0.13784 -0.21354 -0.17276 -0.21996 -0.19311 C -0.22604 -0.2137 -0.22656 -0.23312 -0.22847 -0.2544 C -0.23003 -0.28007 -0.22691 -0.30227 -0.22291 -0.31938 C -0.21805 -0.33627 -0.20989 -0.34714 -0.19618 -0.36309 C -0.18194 -0.37535 -0.17448 -0.37905 -0.16163 -0.38576 C -0.15086 -0.39108 -0.13819 -0.39755 -0.12621 -0.40403 " pathEditMode="relative" rAng="4137698" ptsTypes="fffffffffffffffffffffff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-13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8261E-6 L -0.36215 -0.6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3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0486 C -0.04254 0.01943 -0.04514 0.03539 -0.05087 0.04441 C -0.05747 0.05366 -0.06598 0.0606 -0.07483 0.06707 C -0.08351 0.07424 -0.09219 0.07401 -0.10139 0.07447 C -0.11007 0.07424 -0.1198 0.07309 -0.12952 0.06499 C -0.13855 0.05852 -0.14775 0.04533 -0.15591 0.02984 C -0.16337 0.01619 -0.17032 -0.00138 -0.17587 -0.01942 C -0.18143 -0.03723 -0.18542 -0.05573 -0.18785 -0.07331 C -0.19046 -0.09273 -0.19063 -0.111 -0.18785 -0.12719 C -0.18594 -0.14315 -0.18212 -0.15818 -0.1757 -0.16743 C -0.17032 -0.17784 -0.16059 -0.18478 -0.15261 -0.18802 C -0.14532 -0.19241 -0.13559 -0.19472 -0.12587 -0.1901 C -0.11702 -0.18524 -0.10834 -0.17345 -0.10105 -0.15587 C -0.09497 -0.13829 -0.09358 -0.1184 -0.09636 -0.10407 C -0.09879 -0.09135 -0.10504 -0.08048 -0.11389 -0.07516 C -0.12327 -0.07169 -0.13247 -0.06984 -0.14115 -0.07493 C -0.15 -0.07955 -0.15122 -0.0777 -0.16737 -0.10522 C -0.18368 -0.12858 -0.18681 -0.15795 -0.1915 -0.1746 C -0.19497 -0.19172 -0.19532 -0.20652 -0.19601 -0.22479 C -0.19636 -0.24468 -0.19358 -0.26271 -0.19011 -0.27567 C -0.18681 -0.28908 -0.18039 -0.29625 -0.17032 -0.30712 C -0.15973 -0.31568 -0.15382 -0.31776 -0.14532 -0.32146 C -0.13664 -0.32469 -0.12813 -0.32816 -0.11962 -0.3314 " pathEditMode="relative" rAng="4424014" ptsTypes="fffffffffffffffffffffff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-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9871" r="7181" b="5332"/>
          <a:stretch/>
        </p:blipFill>
        <p:spPr bwMode="auto">
          <a:xfrm>
            <a:off x="958072" y="532448"/>
            <a:ext cx="2448560" cy="17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13150" r="5243" b="13443"/>
          <a:stretch/>
        </p:blipFill>
        <p:spPr bwMode="auto">
          <a:xfrm>
            <a:off x="5652119" y="666998"/>
            <a:ext cx="2742065" cy="167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91" y="2503426"/>
            <a:ext cx="2518802" cy="24408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b="10062"/>
          <a:stretch/>
        </p:blipFill>
        <p:spPr bwMode="auto">
          <a:xfrm>
            <a:off x="5652119" y="2932870"/>
            <a:ext cx="3086100" cy="1828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D:\ЮЛЯ\Речевой материал\ПОСУДА продукты\LesnoiOlen-with-LapkiTsarap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13980" r="8274" b="17218"/>
          <a:stretch/>
        </p:blipFill>
        <p:spPr bwMode="auto">
          <a:xfrm rot="19321682">
            <a:off x="1571947" y="5345007"/>
            <a:ext cx="2242227" cy="11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8" y="4861727"/>
            <a:ext cx="2019662" cy="154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10304" r="2400" b="5633"/>
          <a:stretch/>
        </p:blipFill>
        <p:spPr bwMode="auto">
          <a:xfrm>
            <a:off x="5249824" y="5840449"/>
            <a:ext cx="1338400" cy="86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5" t="14860" r="22506" b="35640"/>
          <a:stretch/>
        </p:blipFill>
        <p:spPr bwMode="auto">
          <a:xfrm>
            <a:off x="3936216" y="5001816"/>
            <a:ext cx="1877535" cy="126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8263"/>
            <a:ext cx="2451782" cy="16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45AD2EC1-4183-436F-B6DF-D0359011D77A}"/>
              </a:ext>
            </a:extLst>
          </p:cNvPr>
          <p:cNvSpPr/>
          <p:nvPr/>
        </p:nvSpPr>
        <p:spPr>
          <a:xfrm rot="1533424">
            <a:off x="3376849" y="41157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трілка: униз 2">
            <a:extLst>
              <a:ext uri="{FF2B5EF4-FFF2-40B4-BE49-F238E27FC236}">
                <a16:creationId xmlns:a16="http://schemas.microsoft.com/office/drawing/2014/main" id="{3ECF8E21-7A4A-4270-8280-09B9E90127F8}"/>
              </a:ext>
            </a:extLst>
          </p:cNvPr>
          <p:cNvSpPr/>
          <p:nvPr/>
        </p:nvSpPr>
        <p:spPr>
          <a:xfrm rot="2234172">
            <a:off x="8063918" y="42724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0925783C-A712-4020-97C8-0C41C7EE9718}"/>
              </a:ext>
            </a:extLst>
          </p:cNvPr>
          <p:cNvSpPr/>
          <p:nvPr/>
        </p:nvSpPr>
        <p:spPr>
          <a:xfrm rot="21041399">
            <a:off x="4889025" y="40973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D4C56578-31A0-4AAD-B272-6BCEB7660706}"/>
              </a:ext>
            </a:extLst>
          </p:cNvPr>
          <p:cNvSpPr/>
          <p:nvPr/>
        </p:nvSpPr>
        <p:spPr>
          <a:xfrm rot="20166146">
            <a:off x="339580" y="39925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Кнопка дії: перейти далі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8AD7C3-CDF2-49F7-BD7D-5E52C78C36C9}"/>
              </a:ext>
            </a:extLst>
          </p:cNvPr>
          <p:cNvSpPr/>
          <p:nvPr/>
        </p:nvSpPr>
        <p:spPr>
          <a:xfrm>
            <a:off x="7236296" y="6403402"/>
            <a:ext cx="1906512" cy="454598"/>
          </a:xfrm>
          <a:prstGeom prst="actionButtonForwardNex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1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78 L 0.11875 -0.23659 C 0.14306 -0.28955 0.18785 -0.33048 0.23941 -0.35199 C 0.29965 -0.37628 0.35156 -0.37581 0.3941 -0.35084 L 0.59497 -0.24029 " pathEditMode="relative" rAng="-1033927" ptsTypes="FffFF">
                                      <p:cBhvr>
                                        <p:cTn id="1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-24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2892 L -0.07014 -0.15198 C -0.08733 -0.17858 -0.11823 -0.20472 -0.15278 -0.22461 C -0.19184 -0.24728 -0.22604 -0.25885 -0.25243 -0.25769 L -0.37691 -0.257 " pathEditMode="relative" rAng="6811332" ptsTypes="FffFF">
                                      <p:cBhvr>
                                        <p:cTn id="1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5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3618E-6 L -0.04237 -0.16447 C -0.05053 -0.1994 -0.07188 -0.23641 -0.10105 -0.26209 C -0.13247 -0.29401 -0.16459 -0.30789 -0.19254 -0.3072 L -0.32431 -0.30535 " pathEditMode="relative" rAng="7531750" ptsTypes="FffFF">
                                      <p:cBhvr>
                                        <p:cTn id="2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08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71138E-6 L -0.62222 -0.671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765E-6 C -0.03125 0.00763 -0.06302 0.01827 -0.0875 0.01017 C -0.11354 -0.0007 -0.13784 -0.02059 -0.16145 -0.03978 C -0.18715 -0.05944 -0.19826 -0.08835 -0.21319 -0.11749 C -0.22517 -0.14709 -0.23767 -0.179 -0.23663 -0.22086 C -0.23836 -0.2581 -0.22899 -0.30528 -0.21388 -0.34991 C -0.19965 -0.39316 -0.18003 -0.4371 -0.15555 -0.47734 C -0.13073 -0.51527 -0.10451 -0.55088 -0.07777 -0.58164 C -0.04774 -0.61541 -0.01579 -0.63738 0.01598 -0.64825 C 0.04688 -0.66166 0.07865 -0.66813 0.104 -0.65773 C 0.13056 -0.65195 0.1573 -0.63067 0.17414 -0.60801 C 0.19254 -0.58881 0.21059 -0.56106 0.21598 -0.52382 C 0.22136 -0.48821 0.21268 -0.4445 0.19289 -0.40033 C 0.1698 -0.3587 0.13646 -0.32933 0.10816 -0.31938 C 0.08195 -0.31314 0.05452 -0.31938 0.03177 -0.3432 C 0.01129 -0.36887 -0.00451 -0.39663 -0.00833 -0.43178 C -0.01302 -0.46716 -0.01823 -0.46716 0.00712 -0.55343 C 0.02639 -0.63691 0.07205 -0.6834 0.0941 -0.71786 C 0.11858 -0.75208 0.14532 -0.77035 0.17587 -0.79533 C 0.21059 -0.8217 0.24618 -0.83303 0.27396 -0.83788 C 0.30139 -0.84251 0.32344 -0.83141 0.35625 -0.81083 C 0.38681 -0.78724 0.39896 -0.77128 0.41858 -0.74746 C 0.43698 -0.72248 0.45487 -0.69889 0.47292 -0.67461 " pathEditMode="relative" rAng="8075649" ptsTypes="fffffffffffffffffffffff">
                                      <p:cBhvr>
                                        <p:cTn id="4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-45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2" y="1484784"/>
            <a:ext cx="4292502" cy="4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715172" cy="371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5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897 L -0.04028 0.08004 L -0.03524 -0.01897 L -0.02986 0.08004 L -0.02448 -0.01897 L -0.01944 0.08004 L -0.01406 -0.01897 L -0.00885 0.08004 L -0.00347 -0.01897 L 0.00191 0.08004 L 0.00712 -0.01897 L 0.0125 0.08004 L 0.01754 -0.01897 L 0.02292 0.08004 L 0.0283 -0.01897 L 0.03334 0.08004 L 0.03889 -0.0189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</Words>
  <Application>Microsoft Office PowerPoint</Application>
  <PresentationFormat>Екран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3213</dc:creator>
  <cp:lastModifiedBy>TPCUser</cp:lastModifiedBy>
  <cp:revision>22</cp:revision>
  <dcterms:created xsi:type="dcterms:W3CDTF">2018-02-03T18:35:56Z</dcterms:created>
  <dcterms:modified xsi:type="dcterms:W3CDTF">2024-07-18T15:39:39Z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