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31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1" r:id="rId38"/>
    <p:sldId id="294" r:id="rId39"/>
    <p:sldId id="298" r:id="rId40"/>
    <p:sldId id="320" r:id="rId41"/>
    <p:sldId id="297" r:id="rId42"/>
    <p:sldId id="295" r:id="rId43"/>
    <p:sldId id="299" r:id="rId44"/>
    <p:sldId id="300" r:id="rId45"/>
    <p:sldId id="301" r:id="rId46"/>
    <p:sldId id="303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8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808000"/>
    <a:srgbClr val="9E312E"/>
    <a:srgbClr val="FFFF00"/>
    <a:srgbClr val="006600"/>
    <a:srgbClr val="663300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8" autoAdjust="0"/>
    <p:restoredTop sz="93651" autoAdjust="0"/>
  </p:normalViewPr>
  <p:slideViewPr>
    <p:cSldViewPr>
      <p:cViewPr>
        <p:scale>
          <a:sx n="66" d="100"/>
          <a:sy n="66" d="100"/>
        </p:scale>
        <p:origin x="-57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EA45-9951-4C3D-93F5-15536A39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8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6CC2-2863-4703-9807-3AD171CAB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A68A-7F83-4826-9673-86FCBE87F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3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EC36-8BEB-45BF-8BEA-82AC9B2A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2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52910-98F4-4EAB-A4FB-184E2C83E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6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60F0-7F1A-4313-8697-BCEAF7416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0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528A-B088-454F-AD44-8838BF90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2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9B4B-F638-43F6-AC02-60FFECACF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4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B866-EA28-4C28-A21E-CFA83840D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5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ED1-6DD6-4296-BA2C-A1A2C9EC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B14EB-E685-4B87-B470-DDD4AF349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3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483DBE-AA71-48BF-87EB-453DEE9C7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18" Type="http://schemas.openxmlformats.org/officeDocument/2006/relationships/slide" Target="slide7.xml"/><Relationship Id="rId26" Type="http://schemas.openxmlformats.org/officeDocument/2006/relationships/image" Target="../media/image8.png"/><Relationship Id="rId39" Type="http://schemas.openxmlformats.org/officeDocument/2006/relationships/slide" Target="slide14.xml"/><Relationship Id="rId21" Type="http://schemas.openxmlformats.org/officeDocument/2006/relationships/slide" Target="slide8.xml"/><Relationship Id="rId34" Type="http://schemas.openxmlformats.org/officeDocument/2006/relationships/oleObject" Target="../embeddings/oleObject11.bin"/><Relationship Id="rId42" Type="http://schemas.openxmlformats.org/officeDocument/2006/relationships/slide" Target="slide15.xml"/><Relationship Id="rId47" Type="http://schemas.openxmlformats.org/officeDocument/2006/relationships/image" Target="../media/image15.png"/><Relationship Id="rId50" Type="http://schemas.openxmlformats.org/officeDocument/2006/relationships/image" Target="../media/image16.png"/><Relationship Id="rId55" Type="http://schemas.openxmlformats.org/officeDocument/2006/relationships/oleObject" Target="../embeddings/oleObject18.bin"/><Relationship Id="rId63" Type="http://schemas.openxmlformats.org/officeDocument/2006/relationships/slide" Target="slide22.xml"/><Relationship Id="rId68" Type="http://schemas.openxmlformats.org/officeDocument/2006/relationships/image" Target="../media/image22.png"/><Relationship Id="rId76" Type="http://schemas.openxmlformats.org/officeDocument/2006/relationships/oleObject" Target="../embeddings/oleObject25.bin"/><Relationship Id="rId84" Type="http://schemas.openxmlformats.org/officeDocument/2006/relationships/slide" Target="slide29.xml"/><Relationship Id="rId89" Type="http://schemas.openxmlformats.org/officeDocument/2006/relationships/image" Target="../media/image29.png"/><Relationship Id="rId7" Type="http://schemas.openxmlformats.org/officeDocument/2006/relationships/oleObject" Target="../embeddings/oleObject2.bin"/><Relationship Id="rId71" Type="http://schemas.openxmlformats.org/officeDocument/2006/relationships/image" Target="../media/image23.png"/><Relationship Id="rId9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.bin"/><Relationship Id="rId29" Type="http://schemas.openxmlformats.org/officeDocument/2006/relationships/image" Target="../media/image9.png"/><Relationship Id="rId11" Type="http://schemas.openxmlformats.org/officeDocument/2006/relationships/image" Target="../media/image3.png"/><Relationship Id="rId24" Type="http://schemas.openxmlformats.org/officeDocument/2006/relationships/slide" Target="slide9.xml"/><Relationship Id="rId32" Type="http://schemas.openxmlformats.org/officeDocument/2006/relationships/image" Target="../media/image10.png"/><Relationship Id="rId37" Type="http://schemas.openxmlformats.org/officeDocument/2006/relationships/oleObject" Target="../embeddings/oleObject12.bin"/><Relationship Id="rId40" Type="http://schemas.openxmlformats.org/officeDocument/2006/relationships/oleObject" Target="../embeddings/oleObject13.bin"/><Relationship Id="rId45" Type="http://schemas.openxmlformats.org/officeDocument/2006/relationships/slide" Target="slide16.xml"/><Relationship Id="rId53" Type="http://schemas.openxmlformats.org/officeDocument/2006/relationships/image" Target="../media/image17.png"/><Relationship Id="rId58" Type="http://schemas.openxmlformats.org/officeDocument/2006/relationships/oleObject" Target="../embeddings/oleObject19.bin"/><Relationship Id="rId66" Type="http://schemas.openxmlformats.org/officeDocument/2006/relationships/slide" Target="slide23.xml"/><Relationship Id="rId74" Type="http://schemas.openxmlformats.org/officeDocument/2006/relationships/image" Target="../media/image24.png"/><Relationship Id="rId79" Type="http://schemas.openxmlformats.org/officeDocument/2006/relationships/oleObject" Target="../embeddings/oleObject26.bin"/><Relationship Id="rId87" Type="http://schemas.openxmlformats.org/officeDocument/2006/relationships/slide" Target="slide30.xml"/><Relationship Id="rId5" Type="http://schemas.openxmlformats.org/officeDocument/2006/relationships/image" Target="../media/image1.png"/><Relationship Id="rId61" Type="http://schemas.openxmlformats.org/officeDocument/2006/relationships/oleObject" Target="../embeddings/oleObject20.bin"/><Relationship Id="rId82" Type="http://schemas.openxmlformats.org/officeDocument/2006/relationships/oleObject" Target="../embeddings/oleObject27.bin"/><Relationship Id="rId90" Type="http://schemas.openxmlformats.org/officeDocument/2006/relationships/slide" Target="slide31.xml"/><Relationship Id="rId19" Type="http://schemas.openxmlformats.org/officeDocument/2006/relationships/oleObject" Target="../embeddings/oleObject6.bin"/><Relationship Id="rId14" Type="http://schemas.openxmlformats.org/officeDocument/2006/relationships/image" Target="../media/image4.png"/><Relationship Id="rId22" Type="http://schemas.openxmlformats.org/officeDocument/2006/relationships/oleObject" Target="../embeddings/oleObject7.bin"/><Relationship Id="rId27" Type="http://schemas.openxmlformats.org/officeDocument/2006/relationships/slide" Target="slide10.xml"/><Relationship Id="rId30" Type="http://schemas.openxmlformats.org/officeDocument/2006/relationships/slide" Target="slide11.xml"/><Relationship Id="rId35" Type="http://schemas.openxmlformats.org/officeDocument/2006/relationships/image" Target="../media/image11.png"/><Relationship Id="rId43" Type="http://schemas.openxmlformats.org/officeDocument/2006/relationships/oleObject" Target="../embeddings/oleObject14.bin"/><Relationship Id="rId48" Type="http://schemas.openxmlformats.org/officeDocument/2006/relationships/slide" Target="slide17.xml"/><Relationship Id="rId56" Type="http://schemas.openxmlformats.org/officeDocument/2006/relationships/image" Target="../media/image18.png"/><Relationship Id="rId64" Type="http://schemas.openxmlformats.org/officeDocument/2006/relationships/oleObject" Target="../embeddings/oleObject21.bin"/><Relationship Id="rId69" Type="http://schemas.openxmlformats.org/officeDocument/2006/relationships/slide" Target="slide24.xml"/><Relationship Id="rId77" Type="http://schemas.openxmlformats.org/officeDocument/2006/relationships/image" Target="../media/image25.png"/><Relationship Id="rId8" Type="http://schemas.openxmlformats.org/officeDocument/2006/relationships/image" Target="../media/image2.png"/><Relationship Id="rId51" Type="http://schemas.openxmlformats.org/officeDocument/2006/relationships/slide" Target="slide18.xml"/><Relationship Id="rId72" Type="http://schemas.openxmlformats.org/officeDocument/2006/relationships/slide" Target="slide25.xml"/><Relationship Id="rId80" Type="http://schemas.openxmlformats.org/officeDocument/2006/relationships/image" Target="../media/image26.png"/><Relationship Id="rId85" Type="http://schemas.openxmlformats.org/officeDocument/2006/relationships/oleObject" Target="../embeddings/oleObject28.bin"/><Relationship Id="rId3" Type="http://schemas.openxmlformats.org/officeDocument/2006/relationships/slide" Target="slide2.xml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5" Type="http://schemas.openxmlformats.org/officeDocument/2006/relationships/oleObject" Target="../embeddings/oleObject8.bin"/><Relationship Id="rId33" Type="http://schemas.openxmlformats.org/officeDocument/2006/relationships/slide" Target="slide12.xml"/><Relationship Id="rId38" Type="http://schemas.openxmlformats.org/officeDocument/2006/relationships/image" Target="../media/image12.png"/><Relationship Id="rId46" Type="http://schemas.openxmlformats.org/officeDocument/2006/relationships/oleObject" Target="../embeddings/oleObject15.bin"/><Relationship Id="rId59" Type="http://schemas.openxmlformats.org/officeDocument/2006/relationships/image" Target="../media/image19.png"/><Relationship Id="rId67" Type="http://schemas.openxmlformats.org/officeDocument/2006/relationships/oleObject" Target="../embeddings/oleObject22.bin"/><Relationship Id="rId20" Type="http://schemas.openxmlformats.org/officeDocument/2006/relationships/image" Target="../media/image6.png"/><Relationship Id="rId41" Type="http://schemas.openxmlformats.org/officeDocument/2006/relationships/image" Target="../media/image13.png"/><Relationship Id="rId54" Type="http://schemas.openxmlformats.org/officeDocument/2006/relationships/slide" Target="slide19.xml"/><Relationship Id="rId62" Type="http://schemas.openxmlformats.org/officeDocument/2006/relationships/image" Target="../media/image20.png"/><Relationship Id="rId70" Type="http://schemas.openxmlformats.org/officeDocument/2006/relationships/oleObject" Target="../embeddings/oleObject23.bin"/><Relationship Id="rId75" Type="http://schemas.openxmlformats.org/officeDocument/2006/relationships/slide" Target="slide26.xml"/><Relationship Id="rId83" Type="http://schemas.openxmlformats.org/officeDocument/2006/relationships/image" Target="../media/image27.png"/><Relationship Id="rId88" Type="http://schemas.openxmlformats.org/officeDocument/2006/relationships/oleObject" Target="../embeddings/oleObject29.bin"/><Relationship Id="rId91" Type="http://schemas.openxmlformats.org/officeDocument/2006/relationships/oleObject" Target="../embeddings/oleObject30.bin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5" Type="http://schemas.openxmlformats.org/officeDocument/2006/relationships/slide" Target="slide6.xml"/><Relationship Id="rId23" Type="http://schemas.openxmlformats.org/officeDocument/2006/relationships/image" Target="../media/image7.png"/><Relationship Id="rId28" Type="http://schemas.openxmlformats.org/officeDocument/2006/relationships/oleObject" Target="../embeddings/oleObject9.bin"/><Relationship Id="rId36" Type="http://schemas.openxmlformats.org/officeDocument/2006/relationships/slide" Target="slide13.xml"/><Relationship Id="rId49" Type="http://schemas.openxmlformats.org/officeDocument/2006/relationships/oleObject" Target="../embeddings/oleObject16.bin"/><Relationship Id="rId57" Type="http://schemas.openxmlformats.org/officeDocument/2006/relationships/slide" Target="slide20.xml"/><Relationship Id="rId10" Type="http://schemas.openxmlformats.org/officeDocument/2006/relationships/oleObject" Target="../embeddings/oleObject3.bin"/><Relationship Id="rId31" Type="http://schemas.openxmlformats.org/officeDocument/2006/relationships/oleObject" Target="../embeddings/oleObject10.bin"/><Relationship Id="rId44" Type="http://schemas.openxmlformats.org/officeDocument/2006/relationships/image" Target="../media/image14.png"/><Relationship Id="rId52" Type="http://schemas.openxmlformats.org/officeDocument/2006/relationships/oleObject" Target="../embeddings/oleObject17.bin"/><Relationship Id="rId60" Type="http://schemas.openxmlformats.org/officeDocument/2006/relationships/slide" Target="slide21.xml"/><Relationship Id="rId65" Type="http://schemas.openxmlformats.org/officeDocument/2006/relationships/image" Target="../media/image21.png"/><Relationship Id="rId73" Type="http://schemas.openxmlformats.org/officeDocument/2006/relationships/oleObject" Target="../embeddings/oleObject24.bin"/><Relationship Id="rId78" Type="http://schemas.openxmlformats.org/officeDocument/2006/relationships/slide" Target="slide27.xml"/><Relationship Id="rId81" Type="http://schemas.openxmlformats.org/officeDocument/2006/relationships/slide" Target="slide28.xml"/><Relationship Id="rId86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3" name="Object 3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2514600" y="457200"/>
          <a:ext cx="1143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Точечный рисунок" r:id="rId4" imgW="1571844" imgH="1333333" progId="Paint.Picture">
                  <p:embed/>
                </p:oleObj>
              </mc:Choice>
              <mc:Fallback>
                <p:oleObj name="Точечный рисунок" r:id="rId4" imgW="1571844" imgH="1333333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"/>
                        <a:ext cx="1143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3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3733800" y="457200"/>
          <a:ext cx="10588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Точечный рисунок" r:id="rId7" imgW="1571844" imgH="1333333" progId="Paint.Picture">
                  <p:embed/>
                </p:oleObj>
              </mc:Choice>
              <mc:Fallback>
                <p:oleObj name="Точечный рисунок" r:id="rId7" imgW="1571844" imgH="1333333" progId="Paint.Picture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10588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" name="Object 39">
            <a:hlinkClick r:id="rId9" action="ppaction://hlinksldjump"/>
          </p:cNvPr>
          <p:cNvGraphicFramePr>
            <a:graphicFrameLocks noChangeAspect="1"/>
          </p:cNvGraphicFramePr>
          <p:nvPr/>
        </p:nvGraphicFramePr>
        <p:xfrm>
          <a:off x="4876800" y="457200"/>
          <a:ext cx="9636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Точечный рисунок" r:id="rId10" imgW="1571844" imgH="1333333" progId="Paint.Picture">
                  <p:embed/>
                </p:oleObj>
              </mc:Choice>
              <mc:Fallback>
                <p:oleObj name="Точечный рисунок" r:id="rId10" imgW="1571844" imgH="1333333" progId="Paint.Picture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"/>
                        <a:ext cx="9636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" name="Object 40">
            <a:hlinkClick r:id="rId12" action="ppaction://hlinksldjump"/>
          </p:cNvPr>
          <p:cNvGraphicFramePr>
            <a:graphicFrameLocks noChangeAspect="1"/>
          </p:cNvGraphicFramePr>
          <p:nvPr/>
        </p:nvGraphicFramePr>
        <p:xfrm>
          <a:off x="5943600" y="457200"/>
          <a:ext cx="9731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Точечный рисунок" r:id="rId13" imgW="1571844" imgH="1333333" progId="Paint.Picture">
                  <p:embed/>
                </p:oleObj>
              </mc:Choice>
              <mc:Fallback>
                <p:oleObj name="Точечный рисунок" r:id="rId13" imgW="1571844" imgH="1333333" progId="Paint.Picture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7200"/>
                        <a:ext cx="9731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" name="Object 41">
            <a:hlinkClick r:id="rId15" action="ppaction://hlinksldjump"/>
          </p:cNvPr>
          <p:cNvGraphicFramePr>
            <a:graphicFrameLocks noChangeAspect="1"/>
          </p:cNvGraphicFramePr>
          <p:nvPr/>
        </p:nvGraphicFramePr>
        <p:xfrm>
          <a:off x="6934200" y="457200"/>
          <a:ext cx="990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Точечный рисунок" r:id="rId16" imgW="1571844" imgH="1333333" progId="Paint.Picture">
                  <p:embed/>
                </p:oleObj>
              </mc:Choice>
              <mc:Fallback>
                <p:oleObj name="Точечный рисунок" r:id="rId16" imgW="1571844" imgH="1333333" progId="Paint.Picture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"/>
                        <a:ext cx="9906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0" name="Object 42">
            <a:hlinkClick r:id="rId18" action="ppaction://hlinksldjump"/>
          </p:cNvPr>
          <p:cNvGraphicFramePr>
            <a:graphicFrameLocks noChangeAspect="1"/>
          </p:cNvGraphicFramePr>
          <p:nvPr/>
        </p:nvGraphicFramePr>
        <p:xfrm>
          <a:off x="8001000" y="457200"/>
          <a:ext cx="908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Точечный рисунок" r:id="rId19" imgW="1571844" imgH="1333333" progId="Paint.Picture">
                  <p:embed/>
                </p:oleObj>
              </mc:Choice>
              <mc:Fallback>
                <p:oleObj name="Точечный рисунок" r:id="rId19" imgW="1571844" imgH="1333333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57200"/>
                        <a:ext cx="9080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1" name="Object 43">
            <a:hlinkClick r:id="rId21" action="ppaction://hlinksldjump"/>
          </p:cNvPr>
          <p:cNvGraphicFramePr>
            <a:graphicFrameLocks noChangeAspect="1"/>
          </p:cNvGraphicFramePr>
          <p:nvPr/>
        </p:nvGraphicFramePr>
        <p:xfrm>
          <a:off x="2514600" y="16002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Точечный рисунок" r:id="rId22" imgW="1571844" imgH="1333333" progId="Paint.Picture">
                  <p:embed/>
                </p:oleObj>
              </mc:Choice>
              <mc:Fallback>
                <p:oleObj name="Точечный рисунок" r:id="rId22" imgW="1571844" imgH="1333333" progId="Paint.Picture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2" name="Object 44">
            <a:hlinkClick r:id="rId24" action="ppaction://hlinksldjump"/>
          </p:cNvPr>
          <p:cNvGraphicFramePr>
            <a:graphicFrameLocks noChangeAspect="1"/>
          </p:cNvGraphicFramePr>
          <p:nvPr/>
        </p:nvGraphicFramePr>
        <p:xfrm>
          <a:off x="3657600" y="16002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Точечный рисунок" r:id="rId25" imgW="1571844" imgH="1333333" progId="Paint.Picture">
                  <p:embed/>
                </p:oleObj>
              </mc:Choice>
              <mc:Fallback>
                <p:oleObj name="Точечный рисунок" r:id="rId25" imgW="1571844" imgH="1333333" progId="Paint.Picture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3" name="Object 45">
            <a:hlinkClick r:id="rId27" action="ppaction://hlinksldjump"/>
          </p:cNvPr>
          <p:cNvGraphicFramePr>
            <a:graphicFrameLocks noChangeAspect="1"/>
          </p:cNvGraphicFramePr>
          <p:nvPr/>
        </p:nvGraphicFramePr>
        <p:xfrm>
          <a:off x="4724400" y="16002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Точечный рисунок" r:id="rId28" imgW="1571844" imgH="1333333" progId="Paint.Picture">
                  <p:embed/>
                </p:oleObj>
              </mc:Choice>
              <mc:Fallback>
                <p:oleObj name="Точечный рисунок" r:id="rId28" imgW="1571844" imgH="1333333" progId="Paint.Picture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4" name="Object 46">
            <a:hlinkClick r:id="rId30" action="ppaction://hlinksldjump"/>
          </p:cNvPr>
          <p:cNvGraphicFramePr>
            <a:graphicFrameLocks noChangeAspect="1"/>
          </p:cNvGraphicFramePr>
          <p:nvPr/>
        </p:nvGraphicFramePr>
        <p:xfrm>
          <a:off x="5791200" y="16002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Точечный рисунок" r:id="rId31" imgW="1571844" imgH="1333333" progId="Paint.Picture">
                  <p:embed/>
                </p:oleObj>
              </mc:Choice>
              <mc:Fallback>
                <p:oleObj name="Точечный рисунок" r:id="rId31" imgW="1571844" imgH="1333333" progId="Paint.Picture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5" name="Object 47">
            <a:hlinkClick r:id="rId33" action="ppaction://hlinksldjump"/>
          </p:cNvPr>
          <p:cNvGraphicFramePr>
            <a:graphicFrameLocks noChangeAspect="1"/>
          </p:cNvGraphicFramePr>
          <p:nvPr/>
        </p:nvGraphicFramePr>
        <p:xfrm>
          <a:off x="6858000" y="16002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Точечный рисунок" r:id="rId34" imgW="1571844" imgH="1333333" progId="Paint.Picture">
                  <p:embed/>
                </p:oleObj>
              </mc:Choice>
              <mc:Fallback>
                <p:oleObj name="Точечный рисунок" r:id="rId34" imgW="1571844" imgH="1333333" progId="Paint.Picture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6" name="Object 48">
            <a:hlinkClick r:id="rId36" action="ppaction://hlinksldjump"/>
          </p:cNvPr>
          <p:cNvGraphicFramePr>
            <a:graphicFrameLocks noChangeAspect="1"/>
          </p:cNvGraphicFramePr>
          <p:nvPr/>
        </p:nvGraphicFramePr>
        <p:xfrm>
          <a:off x="7924800" y="16002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Точечный рисунок" r:id="rId37" imgW="1571844" imgH="1333333" progId="Paint.Picture">
                  <p:embed/>
                </p:oleObj>
              </mc:Choice>
              <mc:Fallback>
                <p:oleObj name="Точечный рисунок" r:id="rId37" imgW="1571844" imgH="1333333" progId="Paint.Picture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6002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7" name="Object 49">
            <a:hlinkClick r:id="rId39" action="ppaction://hlinksldjump"/>
          </p:cNvPr>
          <p:cNvGraphicFramePr>
            <a:graphicFrameLocks noChangeAspect="1"/>
          </p:cNvGraphicFramePr>
          <p:nvPr/>
        </p:nvGraphicFramePr>
        <p:xfrm>
          <a:off x="2514600" y="26670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Точечный рисунок" r:id="rId40" imgW="1571844" imgH="1333333" progId="Paint.Picture">
                  <p:embed/>
                </p:oleObj>
              </mc:Choice>
              <mc:Fallback>
                <p:oleObj name="Точечный рисунок" r:id="rId40" imgW="1571844" imgH="1333333" progId="Paint.Picture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8" name="Object 50">
            <a:hlinkClick r:id="rId42" action="ppaction://hlinksldjump"/>
          </p:cNvPr>
          <p:cNvGraphicFramePr>
            <a:graphicFrameLocks noChangeAspect="1"/>
          </p:cNvGraphicFramePr>
          <p:nvPr/>
        </p:nvGraphicFramePr>
        <p:xfrm>
          <a:off x="3581400" y="26670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Точечный рисунок" r:id="rId43" imgW="1571844" imgH="1333333" progId="Paint.Picture">
                  <p:embed/>
                </p:oleObj>
              </mc:Choice>
              <mc:Fallback>
                <p:oleObj name="Точечный рисунок" r:id="rId43" imgW="1571844" imgH="1333333" progId="Paint.Picture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670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" name="Object 51">
            <a:hlinkClick r:id="rId45" action="ppaction://hlinksldjump"/>
          </p:cNvPr>
          <p:cNvGraphicFramePr>
            <a:graphicFrameLocks noChangeAspect="1"/>
          </p:cNvGraphicFramePr>
          <p:nvPr/>
        </p:nvGraphicFramePr>
        <p:xfrm>
          <a:off x="4724400" y="26670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Точечный рисунок" r:id="rId46" imgW="1571844" imgH="1333333" progId="Paint.Picture">
                  <p:embed/>
                </p:oleObj>
              </mc:Choice>
              <mc:Fallback>
                <p:oleObj name="Точечный рисунок" r:id="rId46" imgW="1571844" imgH="1333333" progId="Paint.Picture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0" name="Object 52">
            <a:hlinkClick r:id="rId48" action="ppaction://hlinksldjump"/>
          </p:cNvPr>
          <p:cNvGraphicFramePr>
            <a:graphicFrameLocks noChangeAspect="1"/>
          </p:cNvGraphicFramePr>
          <p:nvPr/>
        </p:nvGraphicFramePr>
        <p:xfrm>
          <a:off x="5867400" y="26670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Точечный рисунок" r:id="rId49" imgW="1571844" imgH="1333333" progId="Paint.Picture">
                  <p:embed/>
                </p:oleObj>
              </mc:Choice>
              <mc:Fallback>
                <p:oleObj name="Точечный рисунок" r:id="rId49" imgW="1571844" imgH="1333333" progId="Paint.Picture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1" name="Object 53">
            <a:hlinkClick r:id="rId51" action="ppaction://hlinksldjump"/>
          </p:cNvPr>
          <p:cNvGraphicFramePr>
            <a:graphicFrameLocks noChangeAspect="1"/>
          </p:cNvGraphicFramePr>
          <p:nvPr/>
        </p:nvGraphicFramePr>
        <p:xfrm>
          <a:off x="6934200" y="26670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Точечный рисунок" r:id="rId52" imgW="1571844" imgH="1333333" progId="Paint.Picture">
                  <p:embed/>
                </p:oleObj>
              </mc:Choice>
              <mc:Fallback>
                <p:oleObj name="Точечный рисунок" r:id="rId52" imgW="1571844" imgH="1333333" progId="Paint.Picture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6670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2" name="Object 54">
            <a:hlinkClick r:id="rId54" action="ppaction://hlinksldjump"/>
          </p:cNvPr>
          <p:cNvGraphicFramePr>
            <a:graphicFrameLocks noChangeAspect="1"/>
          </p:cNvGraphicFramePr>
          <p:nvPr/>
        </p:nvGraphicFramePr>
        <p:xfrm>
          <a:off x="7924800" y="2667000"/>
          <a:ext cx="10080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Точечный рисунок" r:id="rId55" imgW="1571844" imgH="1333333" progId="Paint.Picture">
                  <p:embed/>
                </p:oleObj>
              </mc:Choice>
              <mc:Fallback>
                <p:oleObj name="Точечный рисунок" r:id="rId55" imgW="1571844" imgH="1333333" progId="Paint.Picture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667000"/>
                        <a:ext cx="10080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3" name="Object 55">
            <a:hlinkClick r:id="rId57" action="ppaction://hlinksldjump"/>
          </p:cNvPr>
          <p:cNvGraphicFramePr>
            <a:graphicFrameLocks noChangeAspect="1"/>
          </p:cNvGraphicFramePr>
          <p:nvPr/>
        </p:nvGraphicFramePr>
        <p:xfrm>
          <a:off x="2590800" y="3733800"/>
          <a:ext cx="102393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Точечный рисунок" r:id="rId58" imgW="1571844" imgH="1333333" progId="Paint.Picture">
                  <p:embed/>
                </p:oleObj>
              </mc:Choice>
              <mc:Fallback>
                <p:oleObj name="Точечный рисунок" r:id="rId58" imgW="1571844" imgH="1333333" progId="Paint.Picture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1023938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4" name="Object 56">
            <a:hlinkClick r:id="rId60" action="ppaction://hlinksldjump"/>
          </p:cNvPr>
          <p:cNvGraphicFramePr>
            <a:graphicFrameLocks noChangeAspect="1"/>
          </p:cNvGraphicFramePr>
          <p:nvPr/>
        </p:nvGraphicFramePr>
        <p:xfrm>
          <a:off x="3581400" y="3657600"/>
          <a:ext cx="1096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Точечный рисунок" r:id="rId61" imgW="1571844" imgH="1333333" progId="Paint.Picture">
                  <p:embed/>
                </p:oleObj>
              </mc:Choice>
              <mc:Fallback>
                <p:oleObj name="Точечный рисунок" r:id="rId61" imgW="1571844" imgH="1333333" progId="Paint.Picture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10969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5" name="Object 57">
            <a:hlinkClick r:id="rId63" action="ppaction://hlinksldjump"/>
          </p:cNvPr>
          <p:cNvGraphicFramePr>
            <a:graphicFrameLocks noChangeAspect="1"/>
          </p:cNvGraphicFramePr>
          <p:nvPr/>
        </p:nvGraphicFramePr>
        <p:xfrm>
          <a:off x="4724400" y="3733800"/>
          <a:ext cx="101758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Точечный рисунок" r:id="rId64" imgW="1571844" imgH="1333333" progId="Paint.Picture">
                  <p:embed/>
                </p:oleObj>
              </mc:Choice>
              <mc:Fallback>
                <p:oleObj name="Точечный рисунок" r:id="rId64" imgW="1571844" imgH="1333333" progId="Paint.Picture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1017588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6" name="Object 58">
            <a:hlinkClick r:id="rId66" action="ppaction://hlinksldjump"/>
          </p:cNvPr>
          <p:cNvGraphicFramePr>
            <a:graphicFrameLocks noChangeAspect="1"/>
          </p:cNvGraphicFramePr>
          <p:nvPr/>
        </p:nvGraphicFramePr>
        <p:xfrm>
          <a:off x="5715000" y="3657600"/>
          <a:ext cx="11255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Точечный рисунок" r:id="rId67" imgW="1571844" imgH="1333333" progId="Paint.Picture">
                  <p:embed/>
                </p:oleObj>
              </mc:Choice>
              <mc:Fallback>
                <p:oleObj name="Точечный рисунок" r:id="rId67" imgW="1571844" imgH="1333333" progId="Paint.Picture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11255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7" name="Object 59">
            <a:hlinkClick r:id="rId69" action="ppaction://hlinksldjump"/>
          </p:cNvPr>
          <p:cNvGraphicFramePr>
            <a:graphicFrameLocks noChangeAspect="1"/>
          </p:cNvGraphicFramePr>
          <p:nvPr/>
        </p:nvGraphicFramePr>
        <p:xfrm>
          <a:off x="6858000" y="36576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Точечный рисунок" r:id="rId70" imgW="1571844" imgH="1333333" progId="Paint.Picture">
                  <p:embed/>
                </p:oleObj>
              </mc:Choice>
              <mc:Fallback>
                <p:oleObj name="Точечный рисунок" r:id="rId70" imgW="1571844" imgH="1333333" progId="Paint.Picture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576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8" name="Object 60">
            <a:hlinkClick r:id="rId72" action="ppaction://hlinksldjump"/>
          </p:cNvPr>
          <p:cNvGraphicFramePr>
            <a:graphicFrameLocks noChangeAspect="1"/>
          </p:cNvGraphicFramePr>
          <p:nvPr/>
        </p:nvGraphicFramePr>
        <p:xfrm>
          <a:off x="7924800" y="3733800"/>
          <a:ext cx="990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Точечный рисунок" r:id="rId73" imgW="1571844" imgH="1333333" progId="Paint.Picture">
                  <p:embed/>
                </p:oleObj>
              </mc:Choice>
              <mc:Fallback>
                <p:oleObj name="Точечный рисунок" r:id="rId73" imgW="1571844" imgH="1333333" progId="Paint.Picture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9906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" name="Object 61">
            <a:hlinkClick r:id="rId75" action="ppaction://hlinksldjump"/>
          </p:cNvPr>
          <p:cNvGraphicFramePr>
            <a:graphicFrameLocks noChangeAspect="1"/>
          </p:cNvGraphicFramePr>
          <p:nvPr/>
        </p:nvGraphicFramePr>
        <p:xfrm>
          <a:off x="2571750" y="5129213"/>
          <a:ext cx="10715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Точечный рисунок" r:id="rId76" imgW="1571844" imgH="1333333" progId="Paint.Picture">
                  <p:embed/>
                </p:oleObj>
              </mc:Choice>
              <mc:Fallback>
                <p:oleObj name="Точечный рисунок" r:id="rId76" imgW="1571844" imgH="1333333" progId="Paint.Picture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129213"/>
                        <a:ext cx="10715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0" name="Object 62">
            <a:hlinkClick r:id="rId78" action="ppaction://hlinksldjump"/>
          </p:cNvPr>
          <p:cNvGraphicFramePr>
            <a:graphicFrameLocks noChangeAspect="1"/>
          </p:cNvGraphicFramePr>
          <p:nvPr/>
        </p:nvGraphicFramePr>
        <p:xfrm>
          <a:off x="3714750" y="5072063"/>
          <a:ext cx="10572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Точечный рисунок" r:id="rId79" imgW="1571844" imgH="1333333" progId="Paint.Picture">
                  <p:embed/>
                </p:oleObj>
              </mc:Choice>
              <mc:Fallback>
                <p:oleObj name="Точечный рисунок" r:id="rId79" imgW="1571844" imgH="1333333" progId="Paint.Picture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072063"/>
                        <a:ext cx="10572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1" name="Object 63">
            <a:hlinkClick r:id="rId81" action="ppaction://hlinksldjump"/>
          </p:cNvPr>
          <p:cNvGraphicFramePr>
            <a:graphicFrameLocks noChangeAspect="1"/>
          </p:cNvGraphicFramePr>
          <p:nvPr/>
        </p:nvGraphicFramePr>
        <p:xfrm>
          <a:off x="4857750" y="5072063"/>
          <a:ext cx="9255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Точечный рисунок" r:id="rId82" imgW="1571844" imgH="1333333" progId="Paint.Picture">
                  <p:embed/>
                </p:oleObj>
              </mc:Choice>
              <mc:Fallback>
                <p:oleObj name="Точечный рисунок" r:id="rId82" imgW="1571844" imgH="1333333" progId="Paint.Picture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072063"/>
                        <a:ext cx="925513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" name="Object 64">
            <a:hlinkClick r:id="rId84" action="ppaction://hlinksldjump"/>
          </p:cNvPr>
          <p:cNvGraphicFramePr>
            <a:graphicFrameLocks noChangeAspect="1"/>
          </p:cNvGraphicFramePr>
          <p:nvPr/>
        </p:nvGraphicFramePr>
        <p:xfrm>
          <a:off x="5857875" y="5000625"/>
          <a:ext cx="928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Точечный рисунок" r:id="rId85" imgW="1571844" imgH="1333333" progId="Paint.Picture">
                  <p:embed/>
                </p:oleObj>
              </mc:Choice>
              <mc:Fallback>
                <p:oleObj name="Точечный рисунок" r:id="rId85" imgW="1571844" imgH="1333333" progId="Paint.Picture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5000625"/>
                        <a:ext cx="928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3" name="Object 65">
            <a:hlinkClick r:id="rId87" action="ppaction://hlinksldjump"/>
          </p:cNvPr>
          <p:cNvGraphicFramePr>
            <a:graphicFrameLocks noChangeAspect="1"/>
          </p:cNvGraphicFramePr>
          <p:nvPr/>
        </p:nvGraphicFramePr>
        <p:xfrm>
          <a:off x="6786563" y="5000625"/>
          <a:ext cx="107156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Точечный рисунок" r:id="rId88" imgW="1571844" imgH="1333333" progId="Paint.Picture">
                  <p:embed/>
                </p:oleObj>
              </mc:Choice>
              <mc:Fallback>
                <p:oleObj name="Точечный рисунок" r:id="rId88" imgW="1571844" imgH="1333333" progId="Paint.Picture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5000625"/>
                        <a:ext cx="107156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4" name="Object 66">
            <a:hlinkClick r:id="rId90" action="ppaction://hlinksldjump"/>
          </p:cNvPr>
          <p:cNvGraphicFramePr>
            <a:graphicFrameLocks noChangeAspect="1"/>
          </p:cNvGraphicFramePr>
          <p:nvPr/>
        </p:nvGraphicFramePr>
        <p:xfrm>
          <a:off x="7858125" y="5000625"/>
          <a:ext cx="108426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Точечный рисунок" r:id="rId91" imgW="1571844" imgH="1333333" progId="Paint.Picture">
                  <p:embed/>
                </p:oleObj>
              </mc:Choice>
              <mc:Fallback>
                <p:oleObj name="Точечный рисунок" r:id="rId91" imgW="1571844" imgH="1333333" progId="Paint.Picture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5000625"/>
                        <a:ext cx="108426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6" name="WordArt 68"/>
          <p:cNvSpPr>
            <a:spLocks noChangeArrowheads="1" noChangeShapeType="1" noTextEdit="1"/>
          </p:cNvSpPr>
          <p:nvPr/>
        </p:nvSpPr>
        <p:spPr bwMode="auto">
          <a:xfrm>
            <a:off x="214313" y="500042"/>
            <a:ext cx="2214547" cy="85725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20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Герои</a:t>
            </a:r>
            <a:endParaRPr lang="ru-RU" sz="2000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endParaRPr lang="ru-RU" sz="2000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57" name="WordArt 71"/>
          <p:cNvSpPr>
            <a:spLocks noChangeArrowheads="1" noChangeShapeType="1" noTextEdit="1"/>
          </p:cNvSpPr>
          <p:nvPr/>
        </p:nvSpPr>
        <p:spPr bwMode="auto">
          <a:xfrm>
            <a:off x="285750" y="3857625"/>
            <a:ext cx="21907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р</a:t>
            </a:r>
            <a:r>
              <a:rPr lang="ru-RU" sz="2800" b="1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аскольников</a:t>
            </a:r>
            <a:endParaRPr lang="ru-RU" sz="2800" b="1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058" name="WordArt 72"/>
          <p:cNvSpPr>
            <a:spLocks noChangeArrowheads="1" noChangeShapeType="1" noTextEdit="1"/>
          </p:cNvSpPr>
          <p:nvPr/>
        </p:nvSpPr>
        <p:spPr bwMode="auto">
          <a:xfrm>
            <a:off x="214313" y="5072063"/>
            <a:ext cx="220027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Кто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Сказал?</a:t>
            </a:r>
            <a:endParaRPr lang="ru-RU" sz="2400" kern="10" dirty="0">
              <a:ln w="9525">
                <a:solidFill>
                  <a:srgbClr val="9966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059" name="WordArt 70"/>
          <p:cNvSpPr>
            <a:spLocks noChangeArrowheads="1" noChangeShapeType="1" noTextEdit="1"/>
          </p:cNvSpPr>
          <p:nvPr/>
        </p:nvSpPr>
        <p:spPr bwMode="auto">
          <a:xfrm>
            <a:off x="214313" y="1643063"/>
            <a:ext cx="23574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060" name="WordArt 71"/>
          <p:cNvSpPr>
            <a:spLocks noChangeArrowheads="1" noChangeShapeType="1" noTextEdit="1"/>
          </p:cNvSpPr>
          <p:nvPr/>
        </p:nvSpPr>
        <p:spPr bwMode="auto">
          <a:xfrm>
            <a:off x="285750" y="1785938"/>
            <a:ext cx="2333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8000">
                  <a:solidFill>
                    <a:srgbClr val="14EBEB"/>
                  </a:solidFill>
                  <a:miter lim="800000"/>
                  <a:headEnd/>
                  <a:tailEnd/>
                </a:ln>
                <a:solidFill>
                  <a:srgbClr val="666633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Monotype Corsiva"/>
              </a:rPr>
              <a:t>Вокруг</a:t>
            </a:r>
          </a:p>
          <a:p>
            <a:pPr algn="ctr"/>
            <a:r>
              <a:rPr lang="ru-RU" sz="2800" b="1" kern="10" dirty="0" smtClean="0">
                <a:ln w="18000">
                  <a:solidFill>
                    <a:srgbClr val="14EBEB"/>
                  </a:solidFill>
                  <a:miter lim="800000"/>
                  <a:headEnd/>
                  <a:tailEnd/>
                </a:ln>
                <a:solidFill>
                  <a:srgbClr val="666633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Monotype Corsiva"/>
              </a:rPr>
              <a:t>романа</a:t>
            </a:r>
            <a:endParaRPr lang="ru-RU" sz="2800" b="1" kern="10" dirty="0">
              <a:ln w="18000">
                <a:solidFill>
                  <a:srgbClr val="14EBEB"/>
                </a:solidFill>
                <a:miter lim="800000"/>
                <a:headEnd/>
                <a:tailEnd/>
              </a:ln>
              <a:solidFill>
                <a:srgbClr val="666633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061" name="WordArt 71"/>
          <p:cNvSpPr>
            <a:spLocks noChangeArrowheads="1" noChangeShapeType="1" noTextEdit="1"/>
          </p:cNvSpPr>
          <p:nvPr/>
        </p:nvSpPr>
        <p:spPr bwMode="auto">
          <a:xfrm>
            <a:off x="214313" y="2714625"/>
            <a:ext cx="23336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ПОРТРЕТЫ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969696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4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8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4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7126" y="357166"/>
            <a:ext cx="8501154" cy="60722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008000"/>
              </a:solidFill>
            </a:endParaRPr>
          </a:p>
          <a:p>
            <a:pPr algn="ctr">
              <a:defRPr/>
            </a:pPr>
            <a:endParaRPr lang="ru-RU" sz="4800" b="1">
              <a:solidFill>
                <a:srgbClr val="008000"/>
              </a:solidFill>
            </a:endParaRPr>
          </a:p>
          <a:p>
            <a:pPr algn="ctr">
              <a:defRPr/>
            </a:pPr>
            <a:endParaRPr lang="ru-RU" sz="4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4400" b="1">
              <a:solidFill>
                <a:srgbClr val="008000"/>
              </a:solidFill>
            </a:endParaRPr>
          </a:p>
        </p:txBody>
      </p:sp>
      <p:sp>
        <p:nvSpPr>
          <p:cNvPr id="11269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3568" y="714374"/>
            <a:ext cx="777686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9E312E"/>
                </a:solidFill>
                <a:latin typeface="Arial Black" pitchFamily="34" charset="0"/>
              </a:rPr>
              <a:t>К КАКОМУ ЛИТЕРАТУРНОМУ</a:t>
            </a:r>
          </a:p>
          <a:p>
            <a:pPr algn="ctr"/>
            <a:r>
              <a:rPr lang="ru-RU" sz="5400" b="1" dirty="0">
                <a:solidFill>
                  <a:srgbClr val="9E312E"/>
                </a:solidFill>
                <a:latin typeface="Arial Black" pitchFamily="34" charset="0"/>
              </a:rPr>
              <a:t>НАПРАВЛЕНИЮ</a:t>
            </a:r>
          </a:p>
          <a:p>
            <a:pPr algn="ctr"/>
            <a:r>
              <a:rPr lang="ru-RU" sz="5400" b="1" dirty="0">
                <a:solidFill>
                  <a:srgbClr val="9E312E"/>
                </a:solidFill>
                <a:latin typeface="Arial Black" pitchFamily="34" charset="0"/>
              </a:rPr>
              <a:t>ПРИНАДЛЕЖИТ ТВОРЧЕСТВО ДОСТОЕВСКОГО?</a:t>
            </a:r>
          </a:p>
          <a:p>
            <a:pPr algn="ctr"/>
            <a:endParaRPr lang="ru-RU" sz="5400" b="1" dirty="0">
              <a:solidFill>
                <a:srgbClr val="9E312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7504" y="116632"/>
            <a:ext cx="8822214" cy="63842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dirty="0" smtClean="0">
              <a:solidFill>
                <a:srgbClr val="9E312E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9E312E"/>
              </a:solidFill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9E312E"/>
              </a:solidFill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9E312E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9E312E"/>
              </a:solidFill>
            </a:endParaRPr>
          </a:p>
          <a:p>
            <a:pPr algn="ctr">
              <a:defRPr/>
            </a:pPr>
            <a:r>
              <a:rPr lang="ru-RU" sz="5400" b="1" dirty="0">
                <a:solidFill>
                  <a:srgbClr val="9E312E"/>
                </a:solidFill>
                <a:latin typeface="Arial Black" pitchFamily="34" charset="0"/>
              </a:rPr>
              <a:t>Как назывались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9E312E"/>
                </a:solidFill>
                <a:latin typeface="Arial Black" pitchFamily="34" charset="0"/>
              </a:rPr>
              <a:t>журналы,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9E312E"/>
                </a:solidFill>
                <a:latin typeface="Arial Black" pitchFamily="34" charset="0"/>
              </a:rPr>
              <a:t>которые издавал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9E312E"/>
                </a:solidFill>
                <a:latin typeface="Arial Black" pitchFamily="34" charset="0"/>
              </a:rPr>
              <a:t>Достоевский?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9E312E"/>
                </a:solidFill>
                <a:latin typeface="Arial Black" pitchFamily="34" charset="0"/>
              </a:rPr>
              <a:t> </a:t>
            </a:r>
            <a:endParaRPr lang="ru-RU" sz="5400" b="1" dirty="0" smtClean="0">
              <a:solidFill>
                <a:srgbClr val="9E312E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sz="3200" b="1" dirty="0" smtClean="0">
              <a:solidFill>
                <a:srgbClr val="9E312E"/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rgbClr val="9E312E"/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rgbClr val="9E312E"/>
              </a:solidFill>
            </a:endParaRPr>
          </a:p>
          <a:p>
            <a:pPr algn="ctr">
              <a:defRPr/>
            </a:pPr>
            <a:endParaRPr lang="ru-RU" sz="3200" b="1" dirty="0">
              <a:solidFill>
                <a:srgbClr val="9E31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44" y="214290"/>
            <a:ext cx="8786874" cy="62532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214291"/>
            <a:ext cx="9144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роман Достоевского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 им до  «Преступления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наказания»: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«Идиот» или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«Униженные и оскорбленные»?</a:t>
            </a:r>
            <a:endParaRPr lang="ru-RU" sz="54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282" y="214290"/>
            <a:ext cx="8572560" cy="64294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4000" b="1" dirty="0">
              <a:solidFill>
                <a:srgbClr val="9E312E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71500" y="428625"/>
            <a:ext cx="728662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героев романа в большей степени близок самому </a:t>
            </a: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Достоевскому, </a:t>
            </a: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мировосприятию?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521" y="25627"/>
            <a:ext cx="9090479" cy="683237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en-US" sz="44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Чувство глубочайшего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мерзения мелькнуло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а миг в тонких чертах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олодого человека.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стати, он был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замечательно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х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орош собою,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 прекрасными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емными глазами,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темн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-рус,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остом выше среднего,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онок и строен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4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188912"/>
            <a:ext cx="8893175" cy="66690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Дама горячая, гордая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непреклонная.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Пол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ама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моет и </a:t>
            </a:r>
            <a:endParaRPr lang="ru-RU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на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черном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х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лебе сидит,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а неуважения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 себе не допустит.</a:t>
            </a:r>
            <a:endParaRPr lang="ru-RU" sz="54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Он был в беспокойстве,</a:t>
            </a:r>
          </a:p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ерошил волосы</a:t>
            </a:r>
          </a:p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и подпирал иногда, </a:t>
            </a:r>
          </a:p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в тоске обеими руками</a:t>
            </a:r>
          </a:p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голову, положа</a:t>
            </a:r>
          </a:p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продранные локти </a:t>
            </a:r>
          </a:p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на залитый</a:t>
            </a:r>
          </a:p>
          <a:p>
            <a:pPr lvl="0" algn="ctr">
              <a:defRPr/>
            </a:pPr>
            <a:r>
              <a:rPr lang="ru-RU" sz="4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и липкий </a:t>
            </a:r>
            <a:r>
              <a:rPr lang="ru-RU" sz="4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стол.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Это был необыкновенно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веселый и сообщительный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парень, добрый до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простоты.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Впрочем, под этой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простотой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аились и глубина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достоинство.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Белобрысые, </a:t>
            </a:r>
          </a:p>
          <a:p>
            <a:pPr algn="ctr"/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мало поседевшие </a:t>
            </a:r>
          </a:p>
          <a:p>
            <a:pPr algn="ctr"/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волосы ее были жирно 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мазаны маслом. На ее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онкой и длинной шее, 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охожей на куриную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огу, было наверчено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акое-то тряпье</a:t>
            </a:r>
            <a:endParaRPr lang="ru-RU" sz="5400" b="1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 </a:t>
            </a:r>
            <a:endParaRPr lang="en-US" sz="4400" b="1" dirty="0">
              <a:solidFill>
                <a:srgbClr val="CC0000"/>
              </a:solidFill>
            </a:endParaRPr>
          </a:p>
          <a:p>
            <a:pPr algn="ctr"/>
            <a:endParaRPr lang="ru-RU" sz="5400" b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был господин 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емолодых уже лет,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опорный, осанистый,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осторожною и 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рюзгливою</a:t>
            </a:r>
          </a:p>
          <a:p>
            <a:pPr algn="ctr"/>
            <a:r>
              <a:rPr lang="ru-RU" sz="5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</a:t>
            </a:r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изиономией…</a:t>
            </a:r>
          </a:p>
          <a:p>
            <a:pPr algn="ctr"/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5400" b="1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5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5400" b="1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5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963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512" y="309789"/>
            <a:ext cx="8784976" cy="6500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  <a:effectLst>
            <a:outerShdw blurRad="40000" dist="20000" dir="5400000" rotWithShape="0">
              <a:srgbClr val="FFC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40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Кого из героев можно так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характеризовать:</a:t>
            </a:r>
          </a:p>
          <a:p>
            <a:pPr algn="ctr">
              <a:defRPr/>
            </a:pP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БЫВШИЙ ЧИНОВНИК,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ПОГУБИВШИЙ СВОЮ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СЕМЬЮ ИЗ-ЗА ПЬЯНСТВА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74604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ПРИЗНАЕТСЯ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своем преступлении?</a:t>
            </a:r>
            <a:endParaRPr lang="ru-RU" sz="5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50" y="214313"/>
            <a:ext cx="8572500" cy="63579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0" y="1143000"/>
            <a:ext cx="91440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сон приснился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Раскольникову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каторге?</a:t>
            </a:r>
          </a:p>
          <a:p>
            <a:pPr algn="ctr">
              <a:defRPr/>
            </a:pPr>
            <a:endParaRPr lang="ru-RU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3" y="214313"/>
            <a:ext cx="8715375" cy="6429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ПЕРЕПРЯТАЛ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награбленные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драгоценности?</a:t>
            </a:r>
          </a:p>
          <a:p>
            <a:pPr algn="ctr">
              <a:defRPr/>
            </a:pPr>
            <a:endParaRPr lang="ru-RU" sz="48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45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каторги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Раскольников?</a:t>
            </a:r>
            <a:endParaRPr lang="ru-RU" sz="6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188640"/>
            <a:ext cx="8893175" cy="667481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каком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факультете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обучался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Раскольников?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214313"/>
            <a:ext cx="8893175" cy="64293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называлась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Раскольникова, 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опубликованная им 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журнале?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768" y="13072"/>
            <a:ext cx="9127232" cy="68449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sz="4400" b="1" dirty="0">
              <a:solidFill>
                <a:srgbClr val="808000"/>
              </a:solidFill>
            </a:endParaRPr>
          </a:p>
          <a:p>
            <a:pPr algn="ctr">
              <a:defRPr/>
            </a:pPr>
            <a:endParaRPr lang="ru-RU" sz="4400" b="1" dirty="0">
              <a:solidFill>
                <a:srgbClr val="9966FF"/>
              </a:solidFill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66FF"/>
                </a:solidFill>
              </a:rPr>
              <a:t> </a:t>
            </a: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85750" y="357188"/>
            <a:ext cx="8643938" cy="286232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Кого </a:t>
            </a: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Раскольников называл "зловредной вошью"?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2571" y="0"/>
            <a:ext cx="9144000" cy="69249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сказал:</a:t>
            </a:r>
          </a:p>
          <a:p>
            <a:pPr algn="ctr" eaLnBrk="1" hangingPunct="1"/>
            <a:endParaRPr lang="ru-RU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«Что вы, что вы это</a:t>
            </a:r>
          </a:p>
          <a:p>
            <a:pPr algn="ctr" eaLnBrk="1" hangingPunct="1"/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 собой сделали!</a:t>
            </a:r>
          </a:p>
          <a:p>
            <a:pPr algn="ctr" eaLnBrk="1" hangingPunct="1"/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ет, нет тебя несчастнее</a:t>
            </a:r>
          </a:p>
          <a:p>
            <a:pPr algn="ctr" eaLnBrk="1" hangingPunct="1"/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икого теперь</a:t>
            </a:r>
          </a:p>
          <a:p>
            <a:pPr algn="ctr" eaLnBrk="1" hangingPunct="1"/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целом свете».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3" y="214313"/>
            <a:ext cx="8715375" cy="6429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Кому из героев </a:t>
            </a:r>
            <a:endParaRPr lang="ru-RU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принадлежат слова</a:t>
            </a:r>
          </a:p>
          <a:p>
            <a:pPr algn="ctr"/>
            <a:endParaRPr lang="ru-RU" sz="5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«..</a:t>
            </a: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вечная Сонечка</a:t>
            </a:r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algn="ctr"/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 мир стоит</a:t>
            </a:r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!»</a:t>
            </a:r>
            <a:endParaRPr lang="ru-RU" sz="6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в романе </a:t>
            </a:r>
          </a:p>
          <a:p>
            <a:pPr algn="ctr"/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произносит фразу</a:t>
            </a:r>
          </a:p>
          <a:p>
            <a:pPr algn="ctr"/>
            <a:endPara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Уездили клячу!.. </a:t>
            </a:r>
          </a:p>
          <a:p>
            <a:pPr algn="ctr"/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Надорвала‑а‑</a:t>
            </a:r>
            <a:r>
              <a:rPr lang="ru-RU" sz="6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сь</a:t>
            </a:r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!" </a:t>
            </a:r>
            <a:endParaRPr lang="ru-RU" sz="6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3" y="142875"/>
            <a:ext cx="8786812" cy="6500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Кого из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героев можно </a:t>
            </a: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охарактеризовать:</a:t>
            </a:r>
          </a:p>
          <a:p>
            <a:pPr algn="ctr">
              <a:defRPr/>
            </a:pPr>
            <a:endParaRPr lang="ru-RU" sz="4000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000000"/>
                </a:solidFill>
                <a:latin typeface="Arial Black" pitchFamily="34" charset="0"/>
              </a:rPr>
              <a:t>РАЗВРАЩЕННЫЙ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00"/>
                </a:solidFill>
                <a:latin typeface="Arial Black" pitchFamily="34" charset="0"/>
              </a:rPr>
              <a:t>ДЕНЬГАМИ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00"/>
                </a:solidFill>
                <a:latin typeface="Arial Black" pitchFamily="34" charset="0"/>
              </a:rPr>
              <a:t>И БЕЗДЕЛЬЕМ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00"/>
                </a:solidFill>
                <a:latin typeface="Arial Black" pitchFamily="34" charset="0"/>
              </a:rPr>
              <a:t> ПОМЕЩИК В ВОЗРАСТЕ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00"/>
                </a:solidFill>
                <a:latin typeface="Arial Black" pitchFamily="34" charset="0"/>
              </a:rPr>
              <a:t>ОКОЛО 50 ЛЕТ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28750" y="2751138"/>
            <a:ext cx="614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ru-RU" sz="54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260350"/>
            <a:ext cx="8858250" cy="63833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Кому принадлежат </a:t>
            </a:r>
            <a:endPara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 </a:t>
            </a: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романа </a:t>
            </a:r>
            <a:endPara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"...</a:t>
            </a: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малый умный, </a:t>
            </a:r>
            <a:endPara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</a:t>
            </a: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дурак!" </a:t>
            </a:r>
            <a:endPara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214313"/>
            <a:ext cx="8858250" cy="64293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Какому </a:t>
            </a: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герою </a:t>
            </a:r>
            <a:endParaRPr lang="ru-RU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принадлежат слова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"...возлюби, прежде всех, </a:t>
            </a:r>
            <a:endParaRPr lang="ru-RU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одного </a:t>
            </a: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себя, ибо все </a:t>
            </a:r>
            <a:endParaRPr lang="ru-RU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свете </a:t>
            </a:r>
            <a:endParaRPr lang="ru-RU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личном интересе </a:t>
            </a:r>
            <a:endParaRPr lang="ru-RU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основано."</a:t>
            </a:r>
            <a:endParaRPr lang="ru-RU" sz="5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4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14313" y="214313"/>
            <a:ext cx="8713787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800" b="1" dirty="0">
              <a:solidFill>
                <a:srgbClr val="CC6600"/>
              </a:solidFill>
            </a:endParaRPr>
          </a:p>
          <a:p>
            <a:pPr algn="ctr">
              <a:defRPr/>
            </a:pPr>
            <a:r>
              <a:rPr lang="ru-RU" sz="8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Мармеладов</a:t>
            </a:r>
            <a:endParaRPr lang="ru-RU" sz="8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63357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800" b="1" dirty="0">
                <a:solidFill>
                  <a:srgbClr val="990000"/>
                </a:solidFill>
                <a:latin typeface="Arial Black" pitchFamily="34" charset="0"/>
              </a:rPr>
              <a:t>С</a:t>
            </a:r>
            <a:r>
              <a:rPr lang="ru-RU" sz="4800" b="1" dirty="0" smtClean="0">
                <a:solidFill>
                  <a:srgbClr val="990000"/>
                </a:solidFill>
                <a:latin typeface="Arial Black" pitchFamily="34" charset="0"/>
              </a:rPr>
              <a:t>ВИДРИГАЙЛОВ</a:t>
            </a:r>
            <a:endParaRPr lang="ru-RU" sz="4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5400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85750" y="152400"/>
            <a:ext cx="8428038" cy="6335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rgbClr val="CC6600"/>
                </a:solidFill>
              </a:rPr>
              <a:t> </a:t>
            </a:r>
            <a:r>
              <a:rPr lang="ru-RU" sz="5400" b="1" dirty="0" smtClean="0">
                <a:solidFill>
                  <a:srgbClr val="990000"/>
                </a:solidFill>
                <a:latin typeface="Arial Black" pitchFamily="34" charset="0"/>
              </a:rPr>
              <a:t>ДУНЯ, СЕСТРА</a:t>
            </a:r>
          </a:p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Arial Black" pitchFamily="34" charset="0"/>
              </a:rPr>
              <a:t>РАСКОЛЬНИКОВА</a:t>
            </a:r>
            <a:endParaRPr lang="ru-RU" sz="4800" b="1" dirty="0">
              <a:solidFill>
                <a:srgbClr val="99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 b="1" dirty="0" smtClean="0">
                <a:solidFill>
                  <a:srgbClr val="990000"/>
                </a:solidFill>
                <a:latin typeface="Arial Black" pitchFamily="34" charset="0"/>
              </a:rPr>
              <a:t>ЛУЖИН</a:t>
            </a:r>
            <a:endParaRPr lang="ru-RU" sz="7200" b="1" dirty="0">
              <a:solidFill>
                <a:srgbClr val="99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8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</a:t>
            </a:r>
          </a:p>
          <a:p>
            <a:pPr algn="ctr">
              <a:defRPr/>
            </a:pPr>
            <a:r>
              <a:rPr lang="ru-RU" sz="8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ИВАНОВНА</a:t>
            </a:r>
            <a:endParaRPr lang="ru-RU" sz="8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11932" y="188913"/>
            <a:ext cx="8713787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8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ЛЕБЕЗЯТНИКОВ</a:t>
            </a:r>
            <a:endParaRPr lang="ru-RU" sz="8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63357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endParaRPr lang="ru-RU" sz="6000" b="1">
              <a:solidFill>
                <a:srgbClr val="FFFF00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1928813" y="2857500"/>
            <a:ext cx="550068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1866 </a:t>
            </a: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14282" y="285728"/>
            <a:ext cx="8572500" cy="63357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endParaRPr lang="ru-RU" sz="6000" b="1">
              <a:solidFill>
                <a:srgbClr val="FFFF00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785813" y="1285875"/>
            <a:ext cx="77152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ЧЕРНЫШЕВСКИЙ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делать</a:t>
            </a: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50" y="285750"/>
            <a:ext cx="8572500" cy="6286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4000" dirty="0"/>
          </a:p>
        </p:txBody>
      </p:sp>
      <p:sp>
        <p:nvSpPr>
          <p:cNvPr id="512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4924" y="604195"/>
            <a:ext cx="813036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Кого из </a:t>
            </a:r>
            <a:r>
              <a:rPr lang="ru-RU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героев можно </a:t>
            </a:r>
            <a:r>
              <a:rPr lang="ru-RU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охарактеризовать</a:t>
            </a:r>
            <a:r>
              <a:rPr lang="ru-RU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>
              <a:defRPr/>
            </a:pPr>
            <a:endParaRPr lang="ru-RU" sz="4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МОЛОДАЯ ДЕВУШКА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 СИЛЬНЫМ ХАРАКТЕРОМ,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СОГЛАШАЕТСЯ НА БРАК,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ЧТОБЫ СПАСТИ БЛИЗКИХ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ОТ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НИЩЕТЫ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14282" y="285728"/>
            <a:ext cx="8572500" cy="63357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endParaRPr lang="ru-RU" sz="6000" b="1">
              <a:solidFill>
                <a:srgbClr val="FFFF00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785813" y="1285875"/>
            <a:ext cx="771525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Критический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РЕАЛИЗМ</a:t>
            </a:r>
          </a:p>
          <a:p>
            <a:pPr algn="ctr">
              <a:defRPr/>
            </a:pP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0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14313" y="214313"/>
            <a:ext cx="8713787" cy="63357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</a:t>
            </a:r>
          </a:p>
          <a:p>
            <a:pPr algn="ctr">
              <a:defRPr/>
            </a:pP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14313" y="285750"/>
            <a:ext cx="8713787" cy="62388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611560" y="2500313"/>
            <a:ext cx="79928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«УНИЖЕННЫЕ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ОСКОРБЛЕННЫЕ»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85750" y="214313"/>
            <a:ext cx="8607425" cy="6429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6000" b="1" dirty="0">
                <a:solidFill>
                  <a:srgbClr val="008000"/>
                </a:solidFill>
              </a:rPr>
              <a:t> </a:t>
            </a:r>
            <a:r>
              <a:rPr lang="ru-RU" sz="7200" b="1" dirty="0" smtClean="0">
                <a:solidFill>
                  <a:srgbClr val="9E312E"/>
                </a:solidFill>
                <a:latin typeface="Arial Black" pitchFamily="34" charset="0"/>
              </a:rPr>
              <a:t>Соня</a:t>
            </a:r>
            <a:endParaRPr lang="ru-RU" sz="7200" b="1" dirty="0" smtClean="0">
              <a:solidFill>
                <a:srgbClr val="9E312E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sz="6000" b="1" dirty="0">
              <a:solidFill>
                <a:srgbClr val="9E312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85750" y="285750"/>
            <a:ext cx="8607425" cy="6335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9E312E"/>
              </a:solidFill>
            </a:endParaRPr>
          </a:p>
        </p:txBody>
      </p:sp>
      <p:sp>
        <p:nvSpPr>
          <p:cNvPr id="4" name="TextBox 3">
            <a:hlinkClick r:id="" action="ppaction://hlinkshowjump?jump=firstslide"/>
          </p:cNvPr>
          <p:cNvSpPr txBox="1"/>
          <p:nvPr/>
        </p:nvSpPr>
        <p:spPr>
          <a:xfrm>
            <a:off x="107505" y="1484785"/>
            <a:ext cx="8785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95275" y="341313"/>
            <a:ext cx="8491538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9E312E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1285875" y="2714625"/>
            <a:ext cx="664368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ИВАНОВНА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95275" y="341313"/>
            <a:ext cx="8562975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9E312E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827584" y="2357438"/>
            <a:ext cx="7848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МАРМЕЛАДОВ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95275" y="341313"/>
            <a:ext cx="8634413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9E312E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611560" y="2643188"/>
            <a:ext cx="80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РАЗУМИХИН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95275" y="341313"/>
            <a:ext cx="8562975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9E312E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467545" y="2143125"/>
            <a:ext cx="82089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СТАРУХА-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ПРОЦЕНТЩИЦА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50825" y="285750"/>
            <a:ext cx="8678863" cy="6335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9E312E"/>
              </a:solidFill>
            </a:endParaRPr>
          </a:p>
        </p:txBody>
      </p:sp>
      <p:sp>
        <p:nvSpPr>
          <p:cNvPr id="3" name="TextBox 2">
            <a:hlinkClick r:id="" action="ppaction://hlinkshowjump?jump=firstslide"/>
          </p:cNvPr>
          <p:cNvSpPr txBox="1"/>
          <p:nvPr/>
        </p:nvSpPr>
        <p:spPr>
          <a:xfrm>
            <a:off x="1714500" y="2571750"/>
            <a:ext cx="62865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ЛУЖИН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512" y="116632"/>
            <a:ext cx="8678738" cy="63841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dirty="0">
                <a:solidFill>
                  <a:srgbClr val="663300"/>
                </a:solidFill>
              </a:rPr>
              <a:t>Кого из героев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663300"/>
                </a:solidFill>
              </a:rPr>
              <a:t>можно так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663300"/>
                </a:solidFill>
              </a:rPr>
              <a:t>охарактеризовать</a:t>
            </a:r>
            <a:r>
              <a:rPr lang="ru-RU" sz="4800" b="1" dirty="0" smtClean="0">
                <a:solidFill>
                  <a:srgbClr val="663300"/>
                </a:solidFill>
              </a:rPr>
              <a:t>:</a:t>
            </a:r>
          </a:p>
          <a:p>
            <a:pPr algn="ctr">
              <a:defRPr/>
            </a:pPr>
            <a:endParaRPr lang="ru-RU" sz="4800" b="1" dirty="0" smtClean="0">
              <a:solidFill>
                <a:srgbClr val="663300"/>
              </a:solidFill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ЖАДНЫЙ,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РАСЧЕТЛИВЫЙ,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ПОДЛЫЙ И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МЕЛОЧНЫЙ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ЧЕЛОВЕК </a:t>
            </a:r>
          </a:p>
          <a:p>
            <a:pPr algn="ctr">
              <a:defRPr/>
            </a:pPr>
            <a:endParaRPr lang="ru-RU" sz="54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3" y="1285875"/>
            <a:ext cx="4071937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88" y="1714500"/>
            <a:ext cx="7643812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hlinkClick r:id="" action="ppaction://hlinkshowjump?jump=firstslide"/>
          </p:cNvPr>
          <p:cNvSpPr txBox="1"/>
          <p:nvPr/>
        </p:nvSpPr>
        <p:spPr>
          <a:xfrm>
            <a:off x="1285852" y="1357313"/>
            <a:ext cx="642942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50825" y="214313"/>
            <a:ext cx="8535988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571625"/>
            <a:ext cx="828675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>
            <a:hlinkClick r:id="" action="ppaction://hlinkshowjump?jump=firstslide"/>
          </p:cNvPr>
          <p:cNvSpPr txBox="1"/>
          <p:nvPr/>
        </p:nvSpPr>
        <p:spPr>
          <a:xfrm>
            <a:off x="467544" y="1785938"/>
            <a:ext cx="799288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МОРОВОЙ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ЯЗВЕ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50825" y="214313"/>
            <a:ext cx="8893175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513" y="1844675"/>
            <a:ext cx="5500687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>
            <a:hlinkClick r:id="" action="ppaction://hlinkshowjump?jump=firstslide"/>
          </p:cNvPr>
          <p:cNvSpPr txBox="1"/>
          <p:nvPr/>
        </p:nvSpPr>
        <p:spPr>
          <a:xfrm>
            <a:off x="1214438" y="1714500"/>
            <a:ext cx="7000875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ДВОРЕ ДОМА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БУЛЫЖНИКОМ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2071688"/>
            <a:ext cx="4786312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>
            <a:hlinkClick r:id="" action="ppaction://hlinkshowjump?jump=firstslide"/>
          </p:cNvPr>
          <p:cNvSpPr txBox="1"/>
          <p:nvPr/>
        </p:nvSpPr>
        <p:spPr>
          <a:xfrm>
            <a:off x="2071688" y="1785938"/>
            <a:ext cx="5286375" cy="2862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ЛЕТ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2071688"/>
            <a:ext cx="4786312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>
            <a:hlinkClick r:id="" action="ppaction://hlinkshowjump?jump=firstslide"/>
          </p:cNvPr>
          <p:cNvSpPr txBox="1"/>
          <p:nvPr/>
        </p:nvSpPr>
        <p:spPr>
          <a:xfrm>
            <a:off x="142876" y="1785938"/>
            <a:ext cx="8893174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ЮРИДИЧЕСКИЙ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</a:t>
            </a:r>
          </a:p>
          <a:p>
            <a:pPr algn="ctr">
              <a:defRPr/>
            </a:pP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8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188913"/>
            <a:ext cx="8893175" cy="6335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4" name="TextBox 3">
            <a:hlinkClick r:id="" action="ppaction://hlinkshowjump?jump=firstslide"/>
          </p:cNvPr>
          <p:cNvSpPr txBox="1"/>
          <p:nvPr/>
        </p:nvSpPr>
        <p:spPr>
          <a:xfrm>
            <a:off x="142874" y="1484783"/>
            <a:ext cx="878681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ПРЕСТУПЛЕНИИ»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214313"/>
            <a:ext cx="8858250" cy="6429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sz="4400" b="1" dirty="0">
              <a:solidFill>
                <a:srgbClr val="808000"/>
              </a:solidFill>
            </a:endParaRPr>
          </a:p>
          <a:p>
            <a:pPr algn="ctr">
              <a:defRPr/>
            </a:pPr>
            <a:endParaRPr lang="ru-RU" sz="4400" b="1" dirty="0">
              <a:solidFill>
                <a:srgbClr val="9966FF"/>
              </a:solidFill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66FF"/>
                </a:solidFill>
              </a:rPr>
              <a:t> </a:t>
            </a: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785938"/>
            <a:ext cx="657225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>
            <a:hlinkClick r:id="" action="ppaction://hlinkshowjump?jump=firstslide"/>
          </p:cNvPr>
          <p:cNvSpPr txBox="1"/>
          <p:nvPr/>
        </p:nvSpPr>
        <p:spPr>
          <a:xfrm>
            <a:off x="683568" y="1571625"/>
            <a:ext cx="7488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СТАРУХУ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ПРОЦЕНТЩИЦУ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85750" y="214313"/>
            <a:ext cx="8643938" cy="6429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sz="4400" b="1" dirty="0">
              <a:solidFill>
                <a:srgbClr val="808000"/>
              </a:solidFill>
            </a:endParaRPr>
          </a:p>
          <a:p>
            <a:pPr algn="ctr">
              <a:defRPr/>
            </a:pPr>
            <a:endParaRPr lang="ru-RU" sz="4400" b="1" dirty="0">
              <a:solidFill>
                <a:srgbClr val="9966FF"/>
              </a:solidFill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66FF"/>
                </a:solidFill>
              </a:rPr>
              <a:t> </a:t>
            </a: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88" y="1714500"/>
            <a:ext cx="714375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>
            <a:hlinkClick r:id="" action="ppaction://hlinkshowjump?jump=firstslide"/>
          </p:cNvPr>
          <p:cNvSpPr txBox="1"/>
          <p:nvPr/>
        </p:nvSpPr>
        <p:spPr>
          <a:xfrm>
            <a:off x="1928813" y="2143125"/>
            <a:ext cx="507206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СОНЯ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214313"/>
            <a:ext cx="8858250" cy="6429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9966FF"/>
                </a:solidFill>
              </a:rPr>
              <a:t> </a:t>
            </a:r>
            <a:endParaRPr lang="ru-RU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hlinkClick r:id="" action="ppaction://hlinkshowjump?jump=firstslide"/>
          </p:cNvPr>
          <p:cNvSpPr txBox="1"/>
          <p:nvPr/>
        </p:nvSpPr>
        <p:spPr>
          <a:xfrm>
            <a:off x="785813" y="1357313"/>
            <a:ext cx="74295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РАСКОЛЬНИКОВ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214313"/>
            <a:ext cx="8858250" cy="6429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sz="4400" b="1" dirty="0">
              <a:solidFill>
                <a:srgbClr val="808000"/>
              </a:solidFill>
            </a:endParaRPr>
          </a:p>
          <a:p>
            <a:pPr algn="ctr">
              <a:defRPr/>
            </a:pPr>
            <a:endParaRPr lang="ru-RU" sz="4400" b="1" dirty="0">
              <a:solidFill>
                <a:srgbClr val="9966FF"/>
              </a:solidFill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66FF"/>
                </a:solidFill>
              </a:rPr>
              <a:t> </a:t>
            </a: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" y="2286000"/>
            <a:ext cx="80010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>
            <a:hlinkClick r:id="" action="ppaction://hlinkshowjump?jump=firstslide"/>
          </p:cNvPr>
          <p:cNvSpPr txBox="1"/>
          <p:nvPr/>
        </p:nvSpPr>
        <p:spPr>
          <a:xfrm>
            <a:off x="1071563" y="1428750"/>
            <a:ext cx="70008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КАТЕРИНА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ИВАНОВНА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3" y="142875"/>
            <a:ext cx="8572500" cy="6500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39552" y="476672"/>
            <a:ext cx="79615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из героев можно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 охарактеризовать:</a:t>
            </a:r>
          </a:p>
          <a:p>
            <a:pPr algn="ctr">
              <a:defRPr/>
            </a:pP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ЖЕНЩИНА БЛАГОРОДНОГО ПРОИСХОЖДЕНИЯ, ОБРАЗОВАННАЯ, В ЮНОСТИ ОНА СБЕЖАЛА ИЗ ДОМА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 ВОЗЛЮБЛЕННЫМ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42875" y="214313"/>
            <a:ext cx="8858250" cy="6429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sz="4400" b="1" dirty="0">
              <a:solidFill>
                <a:srgbClr val="808000"/>
              </a:solidFill>
            </a:endParaRPr>
          </a:p>
          <a:p>
            <a:pPr algn="ctr">
              <a:defRPr/>
            </a:pPr>
            <a:endParaRPr lang="ru-RU" sz="4400" b="1" dirty="0">
              <a:solidFill>
                <a:srgbClr val="9966FF"/>
              </a:solidFill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66FF"/>
                </a:solidFill>
              </a:rPr>
              <a:t> </a:t>
            </a: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2000250"/>
            <a:ext cx="7643813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>
            <a:hlinkClick r:id="" action="ppaction://hlinkshowjump?jump=firstslide"/>
          </p:cNvPr>
          <p:cNvSpPr txBox="1"/>
          <p:nvPr/>
        </p:nvSpPr>
        <p:spPr>
          <a:xfrm>
            <a:off x="714375" y="1428750"/>
            <a:ext cx="75723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РАЗУМИХИН</a:t>
            </a:r>
            <a:endParaRPr lang="ru-RU" sz="60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85750" y="214313"/>
            <a:ext cx="8643938" cy="6429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sz="4400" b="1" dirty="0">
              <a:solidFill>
                <a:srgbClr val="808000"/>
              </a:solidFill>
            </a:endParaRPr>
          </a:p>
          <a:p>
            <a:pPr algn="ctr">
              <a:defRPr/>
            </a:pPr>
            <a:endParaRPr lang="ru-RU" sz="4400" b="1" dirty="0">
              <a:solidFill>
                <a:srgbClr val="9966FF"/>
              </a:solidFill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66FF"/>
                </a:solidFill>
              </a:rPr>
              <a:t> </a:t>
            </a: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75" y="1928813"/>
            <a:ext cx="45720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2" name="TextBox 4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357313" y="1571625"/>
            <a:ext cx="6572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9E312E"/>
                </a:solidFill>
                <a:latin typeface="Arial Black" pitchFamily="34" charset="0"/>
              </a:rPr>
              <a:t>ЛУЖИН</a:t>
            </a:r>
            <a:endParaRPr lang="ru-RU" sz="6000" b="1" dirty="0">
              <a:solidFill>
                <a:srgbClr val="9E312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3" y="142875"/>
            <a:ext cx="8572500" cy="6500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39552" y="476672"/>
            <a:ext cx="79615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из героев можно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 охарактеризовать:</a:t>
            </a:r>
          </a:p>
          <a:p>
            <a:pPr algn="ctr">
              <a:defRPr/>
            </a:pP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МОЛОДОЙ ЧЕЛОВЕК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ПРОГРЕССИВНЫХ ВЗГЛЯДОВ, ПРОПОВЕДУЕТ СОЦИАЛИСТИЧЕСКИЕ ИДЕИ, РАВЕНСТВО МУЖЧИН И ЖЕНЩИН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4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20" y="285728"/>
            <a:ext cx="8644030" cy="6243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008000"/>
              </a:solidFill>
            </a:endParaRPr>
          </a:p>
          <a:p>
            <a:pPr algn="ctr">
              <a:defRPr/>
            </a:pPr>
            <a:endParaRPr lang="ru-RU" sz="4800" b="1">
              <a:solidFill>
                <a:srgbClr val="008000"/>
              </a:solidFill>
            </a:endParaRPr>
          </a:p>
          <a:p>
            <a:pPr algn="ctr">
              <a:defRPr/>
            </a:pPr>
            <a:endParaRPr lang="ru-RU" sz="54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4400" b="1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4400" b="1">
              <a:solidFill>
                <a:srgbClr val="008000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85720" y="908720"/>
            <a:ext cx="86440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ГОДУ БЫЛ ВПЕРВЫЕ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 РОМАН «ПРЕСТУПЛЕНИЕ И НАКАЗАНИЕ»?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282" y="214290"/>
            <a:ext cx="8501154" cy="64294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4400" b="1" dirty="0">
              <a:solidFill>
                <a:srgbClr val="008000"/>
              </a:solidFill>
            </a:endParaRPr>
          </a:p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14282" y="0"/>
            <a:ext cx="8501154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АВТОРОМ КАКОГО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РОМАНА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 ДОСТОЕВСКИЙ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 В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«ПРЕСТУПЛЕНИИ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9E3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НАКАЗАНИИ»?</a:t>
            </a:r>
          </a:p>
          <a:p>
            <a:pPr algn="ctr">
              <a:defRPr/>
            </a:pPr>
            <a:endParaRPr lang="ru-RU" sz="54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solidFill>
                <a:srgbClr val="9E3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578</Words>
  <Application>Microsoft Office PowerPoint</Application>
  <PresentationFormat>Экран (4:3)</PresentationFormat>
  <Paragraphs>286</Paragraphs>
  <Slides>61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КнАГПУ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Алла</cp:lastModifiedBy>
  <cp:revision>192</cp:revision>
  <dcterms:created xsi:type="dcterms:W3CDTF">2005-03-10T11:26:42Z</dcterms:created>
  <dcterms:modified xsi:type="dcterms:W3CDTF">2016-03-22T20:36:21Z</dcterms:modified>
</cp:coreProperties>
</file>