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20"/>
  </p:notesMasterIdLst>
  <p:sldIdLst>
    <p:sldId id="256" r:id="rId2"/>
    <p:sldId id="289" r:id="rId3"/>
    <p:sldId id="290" r:id="rId4"/>
    <p:sldId id="258" r:id="rId5"/>
    <p:sldId id="259" r:id="rId6"/>
    <p:sldId id="261" r:id="rId7"/>
    <p:sldId id="262" r:id="rId8"/>
    <p:sldId id="263" r:id="rId9"/>
    <p:sldId id="266" r:id="rId10"/>
    <p:sldId id="270" r:id="rId11"/>
    <p:sldId id="292" r:id="rId12"/>
    <p:sldId id="294" r:id="rId13"/>
    <p:sldId id="293" r:id="rId14"/>
    <p:sldId id="275" r:id="rId15"/>
    <p:sldId id="272" r:id="rId16"/>
    <p:sldId id="291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58" autoAdjust="0"/>
    <p:restoredTop sz="94662" autoAdjust="0"/>
  </p:normalViewPr>
  <p:slideViewPr>
    <p:cSldViewPr>
      <p:cViewPr varScale="1">
        <p:scale>
          <a:sx n="95" d="100"/>
          <a:sy n="95" d="100"/>
        </p:scale>
        <p:origin x="-105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66F4F-68F2-4EF7-9BD4-A74A7C856118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5590C-035B-47F5-AE97-C72BA6611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8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5590C-035B-47F5-AE97-C72BA661172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32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758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17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30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0439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1470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73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305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274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01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18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35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31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84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63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12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31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704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628800"/>
            <a:ext cx="6948264" cy="30243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Росток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младшей группе «Фантазеры»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571604" y="4714884"/>
            <a:ext cx="7572396" cy="135657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воспитатели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Даутова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Э.И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Толстогузова О.А.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2024год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85852" y="404664"/>
            <a:ext cx="6793190" cy="98627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Д/С № 17 «Ладушки»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Нижневартовск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30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растениями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24207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ребят теперь работа: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полить, и подрыхлить,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удобрить, и с любовью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цветочки сохранить!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082" y="658209"/>
            <a:ext cx="1578937" cy="1731997"/>
          </a:xfrm>
          <a:prstGeom prst="rect">
            <a:avLst/>
          </a:prstGeom>
        </p:spPr>
      </p:pic>
      <p:pic>
        <p:nvPicPr>
          <p:cNvPr id="6" name="Picture 4" descr="https://nsportal.ru/sites/default/files/styles/media_gallery_large/public/gallery/2024/04/14/img_20240325_083621.jpg?itok=7alhOWz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14686"/>
            <a:ext cx="3286148" cy="264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nsportal.ru/sites/default/files/styles/media_gallery_large/public/gallery/2024/04/14/img_20240325_095318.jpg?itok=5w2CK2f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785926"/>
            <a:ext cx="3714776" cy="327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2174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143380"/>
            <a:ext cx="1578937" cy="1731997"/>
          </a:xfrm>
          <a:prstGeom prst="rect">
            <a:avLst/>
          </a:prstGeom>
        </p:spPr>
      </p:pic>
      <p:pic>
        <p:nvPicPr>
          <p:cNvPr id="1026" name="Picture 2" descr="Открыть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00108"/>
            <a:ext cx="2928958" cy="262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Открыть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142984"/>
            <a:ext cx="2928958" cy="244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Открыть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714752"/>
            <a:ext cx="2786082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2174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 за  ростом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304657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Посадили мы цветы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Посмотри- растут они!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ухаживать,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поливать,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за цветочками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наблюдать!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pinimg.com/originals/2e/e0/a5/2ee0a59f78aacc0ac0a2be71dcd8af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9066"/>
            <a:ext cx="3145613" cy="1952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ownloads\врррр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85860"/>
            <a:ext cx="392909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Открыть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71876"/>
            <a:ext cx="321471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0257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 за  ростом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304657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Посадили мы цветы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Посмотри- растут они!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ухаживать,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поливать,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за цветочками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наблюдать!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pinimg.com/originals/2e/e0/a5/2ee0a59f78aacc0ac0a2be71dcd8af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145613" cy="1952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ownloads\врррр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85860"/>
            <a:ext cx="392909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Открыть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71876"/>
            <a:ext cx="321471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0257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  первые росточки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766192"/>
            <a:ext cx="4499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ладошками,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Чтоб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обнять,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толкает ножками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тьме землицу-мать.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днём  рожденья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маленький!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Вдохни рассвет, малыш!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8620" y="1261145"/>
            <a:ext cx="3335108" cy="2160240"/>
          </a:xfrm>
          <a:prstGeom prst="rect">
            <a:avLst/>
          </a:prstGeom>
        </p:spPr>
      </p:pic>
      <p:pic>
        <p:nvPicPr>
          <p:cNvPr id="8" name="Рисунок 7" descr="C:\Users\User\Downloads\рр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876"/>
            <a:ext cx="414340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nsportal.ru/sites/default/files/styles/media_gallery_large/public/gallery/2024/04/14/img_20240409_110302.jpg?itok=CTsCJiH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4000528" cy="235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119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 за  ростом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304657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Посадили мы цветы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Посмотри- растут они!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ухаживать,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поливать,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за цветочками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наблюдать!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pinimg.com/originals/2e/e0/a5/2ee0a59f78aacc0ac0a2be71dcd8af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145613" cy="1952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ownloads\врррр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85860"/>
            <a:ext cx="392909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Открыть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71876"/>
            <a:ext cx="321471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0257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304657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Посадили мы цветы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Посмотри- растут они!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ухаживать,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поливать,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за цветочками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наблюдать!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pinimg.com/originals/2e/e0/a5/2ee0a59f78aacc0ac0a2be71dcd8af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145613" cy="1952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Downloads\IMG_20240528_0929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357298"/>
            <a:ext cx="4071966" cy="263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ownloads\IMG-69940241c8420d292b65c0d125d02e4a-V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643314"/>
            <a:ext cx="3714776" cy="290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0257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87226" y="1016732"/>
            <a:ext cx="2756582" cy="1692188"/>
          </a:xfrm>
          <a:prstGeom prst="cloudCallout">
            <a:avLst>
              <a:gd name="adj1" fmla="val 31032"/>
              <a:gd name="adj2" fmla="val 62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создали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«Росток»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6027934" y="1016732"/>
            <a:ext cx="3024336" cy="1692188"/>
          </a:xfrm>
          <a:prstGeom prst="cloudCallout">
            <a:avLst>
              <a:gd name="adj1" fmla="val -36225"/>
              <a:gd name="adj2" fmla="val 62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Сформировались разносторонние знания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 «росток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0899" y="2794427"/>
            <a:ext cx="288925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6461203" y="3149967"/>
            <a:ext cx="2591067" cy="1562143"/>
          </a:xfrm>
          <a:prstGeom prst="cloudCallout">
            <a:avLst>
              <a:gd name="adj1" fmla="val -58807"/>
              <a:gd name="adj2" fmla="val 3882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по уходу за культурными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87226" y="3149967"/>
            <a:ext cx="2507495" cy="1562143"/>
          </a:xfrm>
          <a:prstGeom prst="cloudCallout">
            <a:avLst>
              <a:gd name="adj1" fmla="val 63419"/>
              <a:gd name="adj2" fmla="val 186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наблюдения и делать первые выводы. 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3126370" y="1106742"/>
            <a:ext cx="2653355" cy="1512168"/>
          </a:xfrm>
          <a:prstGeom prst="cloudCallout">
            <a:avLst>
              <a:gd name="adj1" fmla="val -15003"/>
              <a:gd name="adj2" fmla="val 716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интерес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растениям.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96857" y="4847127"/>
            <a:ext cx="2797371" cy="1844824"/>
          </a:xfrm>
          <a:prstGeom prst="cloudCallout">
            <a:avLst>
              <a:gd name="adj1" fmla="val 55923"/>
              <a:gd name="adj2" fmla="val -396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Сформировалось бережное отношение к растительному миру.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6158308" y="4847128"/>
            <a:ext cx="2893962" cy="1844824"/>
          </a:xfrm>
          <a:prstGeom prst="cloudCallout">
            <a:avLst>
              <a:gd name="adj1" fmla="val -55205"/>
              <a:gd name="adj2" fmla="val -3610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Сформировалось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отношение к труду, уважительное отношение к труду других людей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2894228" y="5202664"/>
            <a:ext cx="3115921" cy="1489288"/>
          </a:xfrm>
          <a:prstGeom prst="cloudCallout">
            <a:avLst>
              <a:gd name="adj1" fmla="val -14012"/>
              <a:gd name="adj2" fmla="val -705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работать в коллективе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40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1604" y="-99392"/>
            <a:ext cx="4220790" cy="144655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s04.infourok.ru/uploads/ex/0c19/00090cc8-ca42ad26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714488"/>
            <a:ext cx="4183398" cy="3566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ткрыть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385765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2878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1071546"/>
            <a:ext cx="8712968" cy="3744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Китайская пословица гласит: «Расскажи – и я забуду, покажи – и я запомню, дай попробовать и я пойму».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76"/>
          <a:stretch/>
        </p:blipFill>
        <p:spPr>
          <a:xfrm>
            <a:off x="1619672" y="3861048"/>
            <a:ext cx="5747709" cy="239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7429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1071546"/>
            <a:ext cx="8712968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известно, «самое лучшее открытие то, которое ребенок делает сам». Каждую весну на подоконнике у бабушек, мам расцветает зеленый ковер, рассада разной формы и раскраски. Но детям строго наказывают не трогать эти растения. А интерес и любопытство с каждым годом все сильнее. Ребята сами с удовольствием посадили бы эти растения, поливали бы, ухаживали. Вот и у нас возникла идея, вырастить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посадив семена.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164" y="3068960"/>
            <a:ext cx="4658072" cy="310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0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620215"/>
            <a:ext cx="7998715" cy="121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Рассмотреть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растений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семени до цветения.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интерес к опытнической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выращиванию культурных растений в комнатных условиях,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и расширить знания дошкольников о том, как ухаживать за ними.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840163"/>
            <a:ext cx="8502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876"/>
            <a:ext cx="8080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5047" y="339607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раткосрочный.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3251001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229" y="4240009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ознавательно – исследовательский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55047" y="596903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младшей группы, воспитатели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9298" y="2985364"/>
            <a:ext cx="3113934" cy="159899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7584" y="362706"/>
            <a:ext cx="67585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Гипотеза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 ли могут вырасти растения в комнатных условиях?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81282" y="1137797"/>
            <a:ext cx="2099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88534" y="2811410"/>
            <a:ext cx="2043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52271" y="3724761"/>
            <a:ext cx="2028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28228" y="4563536"/>
            <a:ext cx="78922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недель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14979" y="5325503"/>
            <a:ext cx="3118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 проекта:</a:t>
            </a:r>
          </a:p>
        </p:txBody>
      </p:sp>
    </p:spTree>
    <p:extLst>
      <p:ext uri="{BB962C8B-B14F-4D97-AF65-F5344CB8AC3E}">
        <p14:creationId xmlns:p14="http://schemas.microsoft.com/office/powerpoint/2010/main" xmlns="" val="305448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04664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Задачи проекта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390" y="1628800"/>
            <a:ext cx="83210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о семенах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цветах.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стадиях развития растения из семени;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полученные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об условиях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узнавать и называть части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чувство ответственности при уходе за растениями: вовремя полить, рыхлить почву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наблюдать за всходами растений.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основы безопасности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 жизнедеятельности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трудовой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у детей познавательной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активности, любознательности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стремления к самостоятельному познанию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размышлению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развитию умственных способностей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труду, бережное отношение к его результатам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эстетический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99531"/>
            <a:ext cx="2771800" cy="1529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8059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95536" y="4955525"/>
            <a:ext cx="8532948" cy="1886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Заключительный: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беседа с детьми (анализ проделанной работы); презентация проекта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535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48413" y="2762691"/>
            <a:ext cx="8568952" cy="230173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Основной: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стихов, пословиц и поговорок художественной литературы 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цветах, уход и наблюдение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растениями; проведение дидактических игр; различные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изобразительной деятельности по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тематике.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17015" y="937017"/>
            <a:ext cx="8532948" cy="1886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постановка задач в соответствии с возрастом детей и их интересами;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необходимого оборудования и инвентаря: контейнеры под рассаду, семена, лейки, опрыскиватели, земля для рассады;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 по данной теме.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283968" y="2672408"/>
            <a:ext cx="348921" cy="357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76465"/>
            <a:ext cx="4079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0"/>
            <a:ext cx="1110555" cy="114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9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1810923"/>
              </p:ext>
            </p:extLst>
          </p:nvPr>
        </p:nvGraphicFramePr>
        <p:xfrm>
          <a:off x="323528" y="1196752"/>
          <a:ext cx="8712968" cy="553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957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27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с родителями «Знакомство с проектом». 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с детьми о том, что такое огород и что на нём растёт.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семян, подготовка земли.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с детьми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осадка семян в группе.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Фоторепортаж «Как мы сажаем и ухаживаем за растениями».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Разучивание потешек, пословиц, поговорок, песен, связанных с огородом, овощами и фруктами.</a:t>
                      </a: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иллюстраций, картинок. 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художественной литературы.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Привлечь родителей к реализации проекта «Росток».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Расширять кругозор детей.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трудолюбие.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желание помогать взрослым.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Привлечь к совместному труду всех детей в группе.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 с фольклорными произведениями, связанными с огородом.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желание заниматься творчеством самостоятельно.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Восприятие художественной литературы.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334605" y="2564904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321297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3528" y="3717032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3528" y="414908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23528" y="4509120"/>
            <a:ext cx="871296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23528" y="522920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3528" y="566124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23528" y="6093296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60"/>
          <a:stretch/>
        </p:blipFill>
        <p:spPr>
          <a:xfrm>
            <a:off x="109287" y="-3464"/>
            <a:ext cx="1223244" cy="1143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1438" y="-3464"/>
            <a:ext cx="15303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299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2248598"/>
              </p:ext>
            </p:extLst>
          </p:nvPr>
        </p:nvGraphicFramePr>
        <p:xfrm>
          <a:off x="251520" y="300601"/>
          <a:ext cx="8712968" cy="3401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957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27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Совместный с детьми уход за рассадой: полив, рыхление, прореживание.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Отгадывание загадок про  цветы.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Наблюдения: «Растут ли наши растения?».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 и оформление материалов  проекта в виде презентации.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ухаживать за растениями.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смекалку, память, внимание.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Продолжать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детей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строить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суждения 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делать выводы 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благоприятных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(воды,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света, тепла).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наблюдательность у детей.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учебно-дидактической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базы для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дальнейшего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использования в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395536" y="2420888"/>
            <a:ext cx="8738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5536" y="263691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5536" y="306896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7544" y="1844825"/>
            <a:ext cx="84791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95536" y="3933056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3528" y="450912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3528" y="5229200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23528" y="5445224"/>
            <a:ext cx="871296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23528" y="5805264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2196" y="3917961"/>
            <a:ext cx="4104455" cy="270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64788"/>
            <a:ext cx="4104457" cy="272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1362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3338" cy="159617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семян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6167" y="1221821"/>
            <a:ext cx="6408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вместе Землю украшать-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Сажать сады, цветы повсюду!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вместе Землю уважать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относиться с нежностью, как к чуду!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25" b="10505"/>
          <a:stretch/>
        </p:blipFill>
        <p:spPr>
          <a:xfrm>
            <a:off x="6698815" y="4612580"/>
            <a:ext cx="2445185" cy="2060848"/>
          </a:xfrm>
          <a:prstGeom prst="rect">
            <a:avLst/>
          </a:prstGeom>
        </p:spPr>
      </p:pic>
      <p:pic>
        <p:nvPicPr>
          <p:cNvPr id="8" name="Рисунок 7" descr="C:\Users\User\Downloads\рос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496"/>
            <a:ext cx="4643470" cy="314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Открыть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857496"/>
            <a:ext cx="2857520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4335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1493</TotalTime>
  <Words>898</Words>
  <Application>Microsoft Office PowerPoint</Application>
  <PresentationFormat>Экран (4:3)</PresentationFormat>
  <Paragraphs>182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Капля</vt:lpstr>
      <vt:lpstr>Слайд 1</vt:lpstr>
      <vt:lpstr>Актуальность проекта</vt:lpstr>
      <vt:lpstr>Актуальность проекта</vt:lpstr>
      <vt:lpstr>Слайд 4</vt:lpstr>
      <vt:lpstr>                                            Задачи проекта</vt:lpstr>
      <vt:lpstr>Этапы проекта</vt:lpstr>
      <vt:lpstr>План мероприятий</vt:lpstr>
      <vt:lpstr>Слайд 8</vt:lpstr>
      <vt:lpstr>Посадка семян</vt:lpstr>
      <vt:lpstr>Уход за растениями</vt:lpstr>
      <vt:lpstr>Работа с родителями</vt:lpstr>
      <vt:lpstr>Наблюдение  за  ростом  Растений</vt:lpstr>
      <vt:lpstr>Наблюдение  за  ростом  Растений</vt:lpstr>
      <vt:lpstr>Наши   первые росточки</vt:lpstr>
      <vt:lpstr>Наблюдение  за  ростом  Растений</vt:lpstr>
      <vt:lpstr>Посадка</vt:lpstr>
      <vt:lpstr>Результаты  проекта  «росток»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User</cp:lastModifiedBy>
  <cp:revision>135</cp:revision>
  <dcterms:created xsi:type="dcterms:W3CDTF">2016-03-26T19:07:29Z</dcterms:created>
  <dcterms:modified xsi:type="dcterms:W3CDTF">2024-06-09T10:54:14Z</dcterms:modified>
</cp:coreProperties>
</file>