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B30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C335-B88E-4633-B25F-9807D570B349}" type="datetimeFigureOut">
              <a:rPr lang="ru-RU" smtClean="0"/>
              <a:t>21.07.2024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DD82-DCA5-418A-9471-75E1A4579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77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C335-B88E-4633-B25F-9807D570B349}" type="datetimeFigureOut">
              <a:rPr lang="ru-RU" smtClean="0"/>
              <a:t>21.07.2024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DD82-DCA5-418A-9471-75E1A4579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41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C335-B88E-4633-B25F-9807D570B349}" type="datetimeFigureOut">
              <a:rPr lang="ru-RU" smtClean="0"/>
              <a:t>21.07.2024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DD82-DCA5-418A-9471-75E1A4579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9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C335-B88E-4633-B25F-9807D570B349}" type="datetimeFigureOut">
              <a:rPr lang="ru-RU" smtClean="0"/>
              <a:t>21.07.2024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DD82-DCA5-418A-9471-75E1A4579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71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C335-B88E-4633-B25F-9807D570B349}" type="datetimeFigureOut">
              <a:rPr lang="ru-RU" smtClean="0"/>
              <a:t>21.07.2024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DD82-DCA5-418A-9471-75E1A4579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47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C335-B88E-4633-B25F-9807D570B349}" type="datetimeFigureOut">
              <a:rPr lang="ru-RU" smtClean="0"/>
              <a:t>21.07.2024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DD82-DCA5-418A-9471-75E1A4579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18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C335-B88E-4633-B25F-9807D570B349}" type="datetimeFigureOut">
              <a:rPr lang="ru-RU" smtClean="0"/>
              <a:t>21.07.2024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DD82-DCA5-418A-9471-75E1A4579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64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C335-B88E-4633-B25F-9807D570B349}" type="datetimeFigureOut">
              <a:rPr lang="ru-RU" smtClean="0"/>
              <a:t>21.07.2024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DD82-DCA5-418A-9471-75E1A4579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31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C335-B88E-4633-B25F-9807D570B349}" type="datetimeFigureOut">
              <a:rPr lang="ru-RU" smtClean="0"/>
              <a:t>21.07.2024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DD82-DCA5-418A-9471-75E1A4579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54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C335-B88E-4633-B25F-9807D570B349}" type="datetimeFigureOut">
              <a:rPr lang="ru-RU" smtClean="0"/>
              <a:t>21.07.2024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DD82-DCA5-418A-9471-75E1A4579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83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C335-B88E-4633-B25F-9807D570B349}" type="datetimeFigureOut">
              <a:rPr lang="ru-RU" smtClean="0"/>
              <a:t>21.07.2024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DD82-DCA5-418A-9471-75E1A4579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63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6C335-B88E-4633-B25F-9807D570B349}" type="datetimeFigureOut">
              <a:rPr lang="ru-RU" smtClean="0"/>
              <a:t>21.07.2024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BDD82-DCA5-418A-9471-75E1A4579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6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4548" y="1045549"/>
            <a:ext cx="5172891" cy="3252132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Есть такая чудо  - штучка </a:t>
            </a:r>
            <a:br>
              <a:rPr lang="ru-RU" sz="2400" b="1" i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Называется – «липучка»</a:t>
            </a:r>
            <a:br>
              <a:rPr lang="ru-RU" sz="2400" b="1" i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Без петелек и шнурков, </a:t>
            </a:r>
            <a:br>
              <a:rPr lang="ru-RU" sz="2400" b="1" i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Пуговиц и узелков,</a:t>
            </a:r>
            <a:br>
              <a:rPr lang="ru-RU" sz="2400" b="1" i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Пряжек, ленточек, завязок</a:t>
            </a:r>
            <a:br>
              <a:rPr lang="ru-RU" sz="2400" b="1" i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Крепит всё легко и сразу!</a:t>
            </a:r>
            <a:br>
              <a:rPr lang="ru-RU" sz="2400" b="1" i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Многие проблемы решает:</a:t>
            </a:r>
            <a:br>
              <a:rPr lang="ru-RU" sz="2400" b="1" i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Детям думать помогает!</a:t>
            </a:r>
            <a:br>
              <a:rPr lang="ru-RU" sz="2000" i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1337" y="3602037"/>
            <a:ext cx="10006149" cy="31514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sz="9600" b="1" i="1" dirty="0">
              <a:solidFill>
                <a:srgbClr val="FF0000"/>
              </a:solidFill>
            </a:endParaRPr>
          </a:p>
          <a:p>
            <a:r>
              <a:rPr lang="ru-RU" sz="17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ИГРЫ на ЛИПУЧКАХ</a:t>
            </a:r>
          </a:p>
          <a:p>
            <a:r>
              <a:rPr lang="ru-RU" sz="9600" b="1" i="1" dirty="0">
                <a:solidFill>
                  <a:srgbClr val="00B0F0"/>
                </a:solidFill>
              </a:rPr>
              <a:t>	</a:t>
            </a:r>
            <a:r>
              <a:rPr lang="ru-RU" sz="8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Липучка совершила революцию не только в лёгкой промышленности, но и широко используется в изготовлении игр по всем направлениям в детском саду. Эти игры стали любимым занятием для маленьких детей: это интересно, увлекательно. Они предназначены для индивидуальной работы, совместной и самостоятельной деятельности и решают многие задачи.</a:t>
            </a:r>
          </a:p>
          <a:p>
            <a:pPr algn="r"/>
            <a:r>
              <a:rPr lang="ru-RU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: Скорина О.И (воспитатель 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категории)</a:t>
            </a:r>
          </a:p>
          <a:p>
            <a:endParaRPr lang="ru-RU" sz="96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3567" y="522328"/>
            <a:ext cx="1152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МБДОУ: «Детский сад №6»  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11" y="1045548"/>
            <a:ext cx="3853543" cy="287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6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7446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                                  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                                </a:t>
            </a:r>
            <a:br>
              <a:rPr lang="ru-RU" sz="2800" b="1" i="1" dirty="0">
                <a:solidFill>
                  <a:srgbClr val="FF0000"/>
                </a:solidFill>
              </a:rPr>
            </a:b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                          </a:t>
            </a:r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Что такое игры на липучках?</a:t>
            </a:r>
            <a:b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i="1" dirty="0">
                <a:solidFill>
                  <a:srgbClr val="FF0000"/>
                </a:solidFill>
              </a:rPr>
              <a:t>	</a:t>
            </a:r>
            <a:r>
              <a:rPr lang="ru-RU" sz="3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игры, в которых объект  крепится к карточкам с помощью всем известной липучки: «</a:t>
            </a:r>
            <a:r>
              <a:rPr lang="ru-RU" sz="31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велькро</a:t>
            </a:r>
            <a:r>
              <a:rPr lang="ru-RU" sz="3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Набор состоит из игрового поля и фигурок, которые ребенок должен найти и  прикрепить  к определённой карточке в нужные места, согласно тематике игры. </a:t>
            </a:r>
            <a:br>
              <a:rPr lang="ru-RU" sz="3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i="1" dirty="0">
                <a:solidFill>
                  <a:srgbClr val="00B050"/>
                </a:solidFill>
              </a:rPr>
            </a:br>
            <a:endParaRPr lang="ru-RU" sz="2700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102" y="2886891"/>
            <a:ext cx="9877697" cy="3290072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широко эти игры используются в младшем дошкольном возрасте (3 -4 года) для развития сенсорных способностей, а именно для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закрепления знаний названий цветов (красный, синий, зелёный, жёлтый, белый, черный), для знакомства детей с оттенками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(извлечение из ФОП)</a:t>
            </a:r>
          </a:p>
        </p:txBody>
      </p:sp>
    </p:spTree>
    <p:extLst>
      <p:ext uri="{BB962C8B-B14F-4D97-AF65-F5344CB8AC3E}">
        <p14:creationId xmlns:p14="http://schemas.microsoft.com/office/powerpoint/2010/main" val="225842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395" y="730885"/>
            <a:ext cx="4385408" cy="614589"/>
          </a:xfrm>
        </p:spPr>
        <p:txBody>
          <a:bodyPr>
            <a:noAutofit/>
          </a:bodyPr>
          <a:lstStyle/>
          <a:p>
            <a:pPr algn="ctr"/>
            <a:b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</a:t>
            </a:r>
            <a:r>
              <a:rPr lang="ru-RU" b="1" i="1" dirty="0">
                <a:solidFill>
                  <a:srgbClr val="B30D9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</a:t>
            </a:r>
            <a:r>
              <a:rPr lang="ru-RU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</a:t>
            </a:r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</a:t>
            </a: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</a:t>
            </a:r>
            <a:r>
              <a:rPr lang="ru-RU" b="1" i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</a:t>
            </a:r>
            <a:r>
              <a:rPr lang="ru-RU" b="1" i="1" dirty="0">
                <a:solidFill>
                  <a:srgbClr val="FFC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</a:t>
            </a: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по</a:t>
            </a:r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Arial Black" panose="020B0A0402010202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b="1" i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ц</a:t>
            </a:r>
            <a:r>
              <a:rPr lang="ru-RU" b="1" i="1" dirty="0">
                <a:solidFill>
                  <a:srgbClr val="FFC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</a:t>
            </a:r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</a:t>
            </a:r>
            <a:r>
              <a:rPr lang="ru-RU" b="1" i="1" dirty="0"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</a:t>
            </a:r>
            <a:r>
              <a:rPr lang="ru-RU" b="1" i="1" dirty="0">
                <a:solidFill>
                  <a:srgbClr val="FF66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</a:t>
            </a:r>
            <a:r>
              <a:rPr lang="ru-RU" b="1" i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 </a:t>
            </a:r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</a:t>
            </a:r>
            <a:r>
              <a:rPr lang="ru-RU" b="1" i="1" dirty="0">
                <a:solidFill>
                  <a:srgbClr val="92D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</a:t>
            </a:r>
            <a:r>
              <a:rPr lang="ru-RU" b="1" i="1" dirty="0"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</a:t>
            </a:r>
            <a:r>
              <a:rPr lang="ru-RU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</a:t>
            </a:r>
            <a:r>
              <a:rPr lang="ru-RU" b="1" i="1" dirty="0">
                <a:solidFill>
                  <a:srgbClr val="FF66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</a:t>
            </a: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»         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5424" y="788501"/>
            <a:ext cx="2774721" cy="2293730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52785" y="713094"/>
            <a:ext cx="2743916" cy="2413739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527" y="3764295"/>
            <a:ext cx="2774721" cy="24146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1" t="3439" r="20762" b="11227"/>
          <a:stretch/>
        </p:blipFill>
        <p:spPr>
          <a:xfrm rot="5400000">
            <a:off x="4147475" y="2139456"/>
            <a:ext cx="3205692" cy="32375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r="21715"/>
          <a:stretch/>
        </p:blipFill>
        <p:spPr>
          <a:xfrm rot="5400000">
            <a:off x="7561821" y="3744835"/>
            <a:ext cx="2774721" cy="245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7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8" t="2222" r="34419" b="6349"/>
          <a:stretch/>
        </p:blipFill>
        <p:spPr>
          <a:xfrm rot="5400000">
            <a:off x="747494" y="2307581"/>
            <a:ext cx="2031918" cy="27361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1662" r="44000" b="10465"/>
          <a:stretch/>
        </p:blipFill>
        <p:spPr>
          <a:xfrm rot="5400000">
            <a:off x="9367565" y="-121976"/>
            <a:ext cx="1741738" cy="2732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1" t="4709" r="35809" b="8434"/>
          <a:stretch/>
        </p:blipFill>
        <p:spPr>
          <a:xfrm rot="5400000">
            <a:off x="843339" y="44731"/>
            <a:ext cx="1694008" cy="2524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t="6994" r="43430" b="7164"/>
          <a:stretch/>
        </p:blipFill>
        <p:spPr>
          <a:xfrm rot="5400000">
            <a:off x="9057303" y="1838805"/>
            <a:ext cx="2055214" cy="29813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649" y="239298"/>
            <a:ext cx="10215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</a:t>
            </a:r>
            <a:r>
              <a:rPr lang="ru-RU" sz="44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</a:t>
            </a:r>
            <a:r>
              <a:rPr lang="ru-RU" sz="4400" b="1" i="1" dirty="0">
                <a:solidFill>
                  <a:srgbClr val="FFC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</a:t>
            </a:r>
            <a:r>
              <a:rPr lang="ru-RU" sz="4400" b="1" i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</a:t>
            </a:r>
            <a:r>
              <a:rPr lang="ru-RU" sz="4400" b="1" i="1" dirty="0"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</a:t>
            </a:r>
            <a:r>
              <a:rPr lang="ru-RU" sz="4400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</a:t>
            </a:r>
            <a:r>
              <a:rPr lang="ru-RU" sz="44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</a:t>
            </a:r>
            <a:r>
              <a:rPr lang="ru-RU" sz="4400" b="1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</a:t>
            </a:r>
            <a:r>
              <a:rPr lang="ru-RU" sz="4400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i="1" dirty="0">
                <a:solidFill>
                  <a:srgbClr val="92D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</a:t>
            </a:r>
            <a:r>
              <a:rPr lang="ru-RU" sz="4400" b="1" i="1" dirty="0">
                <a:solidFill>
                  <a:srgbClr val="FFC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</a:t>
            </a:r>
            <a:r>
              <a:rPr lang="ru-RU" sz="4400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ц</a:t>
            </a:r>
            <a:r>
              <a:rPr lang="ru-RU" sz="4400" b="1" i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</a:t>
            </a:r>
            <a:r>
              <a:rPr lang="ru-RU" sz="4400" b="1" i="1" dirty="0">
                <a:solidFill>
                  <a:srgbClr val="FFC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</a:t>
            </a:r>
            <a:r>
              <a:rPr lang="ru-RU" sz="44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</a:t>
            </a:r>
            <a:r>
              <a:rPr lang="ru-RU" sz="4400" b="1" i="1" dirty="0"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</a:t>
            </a:r>
            <a:r>
              <a:rPr lang="ru-RU" sz="4800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8264" r="31048" b="7672"/>
          <a:stretch/>
        </p:blipFill>
        <p:spPr>
          <a:xfrm rot="5400000">
            <a:off x="3385145" y="924550"/>
            <a:ext cx="2231393" cy="2578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2985" y="932816"/>
            <a:ext cx="2231393" cy="25063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7685" y="3624678"/>
            <a:ext cx="2709365" cy="28113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3140" y="3672504"/>
            <a:ext cx="2575400" cy="25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0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45" y="546116"/>
            <a:ext cx="2019032" cy="26912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6522" y="3792014"/>
            <a:ext cx="2808515" cy="2106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t="2677" r="20190" b="10465"/>
          <a:stretch/>
        </p:blipFill>
        <p:spPr>
          <a:xfrm rot="5400000">
            <a:off x="4198052" y="1873405"/>
            <a:ext cx="3098420" cy="3135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5" t="11819" r="17143" b="4879"/>
          <a:stretch/>
        </p:blipFill>
        <p:spPr>
          <a:xfrm rot="5400000">
            <a:off x="9042533" y="587555"/>
            <a:ext cx="2369793" cy="26083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68963" y="3988304"/>
            <a:ext cx="2869273" cy="21519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60779" y="445187"/>
            <a:ext cx="576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</a:t>
            </a:r>
            <a:r>
              <a:rPr lang="ru-RU" sz="4400" b="1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</a:t>
            </a:r>
            <a:r>
              <a:rPr lang="ru-RU" sz="4400" b="1" i="1" dirty="0">
                <a:solidFill>
                  <a:srgbClr val="FFC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</a:t>
            </a:r>
            <a:r>
              <a:rPr lang="ru-RU" sz="4400" b="1" i="1" dirty="0">
                <a:solidFill>
                  <a:srgbClr val="92D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</a:t>
            </a:r>
            <a:r>
              <a:rPr lang="ru-RU" sz="4400" b="1" i="1" dirty="0"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</a:t>
            </a:r>
            <a:r>
              <a:rPr lang="ru-RU" sz="4400" b="1" i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</a:t>
            </a:r>
            <a:r>
              <a:rPr lang="ru-RU" sz="44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</a:t>
            </a:r>
            <a:r>
              <a:rPr lang="ru-RU" sz="4400" b="1" i="1" dirty="0"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</a:t>
            </a:r>
            <a:r>
              <a:rPr lang="ru-RU" sz="4400" b="1" i="1" dirty="0">
                <a:solidFill>
                  <a:srgbClr val="92D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</a:t>
            </a:r>
            <a:r>
              <a:rPr lang="ru-RU" sz="4400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</a:t>
            </a:r>
            <a:r>
              <a:rPr lang="ru-RU" sz="4400" b="1" i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i="1" dirty="0"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</a:t>
            </a:r>
            <a:r>
              <a:rPr lang="ru-RU" sz="4400" b="1" i="1" dirty="0">
                <a:solidFill>
                  <a:srgbClr val="FFC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</a:t>
            </a:r>
            <a:r>
              <a:rPr lang="ru-RU" sz="4400" b="1" i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ц</a:t>
            </a:r>
            <a:r>
              <a:rPr lang="ru-RU" sz="4400" b="1" i="1" dirty="0">
                <a:solidFill>
                  <a:srgbClr val="92D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</a:t>
            </a:r>
            <a:r>
              <a:rPr lang="ru-RU" sz="4400" b="1" i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</a:t>
            </a:r>
            <a:r>
              <a:rPr lang="ru-RU" sz="4400" b="1" i="1" dirty="0"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</a:t>
            </a:r>
            <a:r>
              <a:rPr lang="ru-RU" sz="4400" b="1" i="1" dirty="0">
                <a:solidFill>
                  <a:srgbClr val="FFC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</a:t>
            </a:r>
            <a:r>
              <a:rPr lang="ru-RU" sz="44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</a:t>
            </a:r>
            <a:r>
              <a:rPr lang="ru-RU" sz="4400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829695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2479" y="504328"/>
            <a:ext cx="2611762" cy="23382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399" y="494758"/>
            <a:ext cx="2749373" cy="2495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1824" y="3395352"/>
            <a:ext cx="3141975" cy="2829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2338" y="3380118"/>
            <a:ext cx="2972160" cy="30300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6957" y="406306"/>
            <a:ext cx="3003547" cy="292608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45874" y="3566281"/>
            <a:ext cx="3265715" cy="265769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Игры на липучках помогают решать задачи по развитию мелкой моторики рук, внимания , наблюдательности,</a:t>
            </a:r>
            <a:br>
              <a:rPr lang="ru-RU" sz="1800" b="1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зрительного восприятия и создают множество возможностей для обогащения предметно – пространственной среды.</a:t>
            </a:r>
          </a:p>
        </p:txBody>
      </p:sp>
    </p:spTree>
    <p:extLst>
      <p:ext uri="{BB962C8B-B14F-4D97-AF65-F5344CB8AC3E}">
        <p14:creationId xmlns:p14="http://schemas.microsoft.com/office/powerpoint/2010/main" val="2856127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281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Тема Office</vt:lpstr>
      <vt:lpstr>Есть такая чудо  - штучка  Называется – «липучка» Без петелек и шнурков,  Пуговиц и узелков, Пряжек, ленточек, завязок Крепит всё легко и сразу! Многие проблемы решает: Детям думать помогает!  </vt:lpstr>
      <vt:lpstr>                                                                                               Что такое игры на липучках?  Это игры, в которых объект  крепится к карточкам с помощью всем известной липучки: «велькро». Набор состоит из игрового поля и фигурок, которые ребенок должен найти и  прикрепить  к определённой карточке в нужные места, согласно тематике игры.   </vt:lpstr>
      <vt:lpstr> «Подбери по                 цвету и форме»              </vt:lpstr>
      <vt:lpstr>Презентация PowerPoint</vt:lpstr>
      <vt:lpstr>Презентация PowerPoint</vt:lpstr>
      <vt:lpstr>Игры на липучках помогают решать задачи по развитию мелкой моторики рук, внимания , наблюдательности, зрительного восприятия и создают множество возможностей для обогащения предметно – пространственной среды.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30</cp:revision>
  <dcterms:created xsi:type="dcterms:W3CDTF">2023-08-10T08:38:24Z</dcterms:created>
  <dcterms:modified xsi:type="dcterms:W3CDTF">2024-07-21T17:22:44Z</dcterms:modified>
</cp:coreProperties>
</file>