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1E24-96A1-4758-80C7-7DCC33FC3509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5AD61-02B7-473E-98B9-D5E62BDE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1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5AD61-02B7-473E-98B9-D5E62BDE23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0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2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8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4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2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5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1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1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0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2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E4EC-EC9F-490C-ADAF-CFFDA39F1684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A6C5A-E276-450D-8C76-00213066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1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3886" y="615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19335" y="756695"/>
            <a:ext cx="7604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НАПОЛЬНАЯ ИГРА – БРОДИЛКА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ля детей младшего дошкольного возраста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3073" y="6488668"/>
            <a:ext cx="206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Тюмень,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0971" y="3484181"/>
            <a:ext cx="3377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Подготовила: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оспитатель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ВКК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Микольян Ксения Андреевна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5" y="158623"/>
            <a:ext cx="6270169" cy="3610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7135" y="149295"/>
            <a:ext cx="51038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всех этапах развития дошкольников проблема математического развития занимает одну из центральных мест.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работы заключается в том, что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младшего дошкольного возраста имеет большую ценность для интенсивного развития ребенка, его познавательных интересов и любознательности. Формирование математического развития один из важнейших разделов программы. Применять приобретенные знания цвета, формы, размера дети могут в любом виде продуктивной деятельности – рисовании, лепке, аппликации, конструировании.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817" y="4296662"/>
            <a:ext cx="11694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Современные образовательные программы требуют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обращения педагогов к новым формам работы с детьми, которые бы позволяли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 обучать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дошкольников так, чтобы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 этом не догадывались.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этого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рекомендуется использовать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игровые приёмы, частую смену видов деятельности, разнообразные игровые задания, которые позволяют создавать положительный эмоциональный фон, атмосферу непринужденности, добиваться поставленных целей. И именно для этого делают акцент на интеграцию образовательных областей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представленной игре синтезируются такие образовательные области как познавательное развитие (математическое), физическое развитие, социально – коммуникативное развитие.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17" y="6454974"/>
            <a:ext cx="1055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и варианты игры основаны на принципе усложнения – от простого к сложному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09" y="195943"/>
            <a:ext cx="5194041" cy="3590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910" y="503853"/>
            <a:ext cx="57880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игры заключается в систематизации знаний детей о геометрических фигурах; в создании актуальных для детей младшего дошкольного возраста условий для развития математических знаний, организованной двигательной активности и коммуникативных способностей детей в процессе игры.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10" y="3982330"/>
            <a:ext cx="10543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Достигнуть поставленную цель помогают следующие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продолжать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знакомить детей с геометрическими фигурами: кругом, квадратом,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треугольником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закреплять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умение обследовать форму, различать и называть круг, квадрат,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треугольник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закреплять знания детей о цветах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чить детей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сравнивать две фигуры по цвету, размеру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умение находить геометрические фигуры в окружающей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обстановке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развивать самостоятельность, активность, дать право выбора детям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способствовать двигательной активности детей с учетом правил игры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развивать коммуникативные навыки воспитанников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развивать моторику детей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208" y="354563"/>
            <a:ext cx="487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изготовления игры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понадобилось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9" y="793102"/>
            <a:ext cx="3107093" cy="2071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9290" y="2495165"/>
            <a:ext cx="398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трез светлого линолеума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92" y="1156652"/>
            <a:ext cx="3379282" cy="2088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0531" y="2886908"/>
            <a:ext cx="432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ц</a:t>
            </a:r>
            <a:r>
              <a:rPr lang="ru-RU" dirty="0" smtClean="0"/>
              <a:t>ветная самоклеящаяся пленка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65" y="1834102"/>
            <a:ext cx="2864498" cy="2448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9561" y="3721487"/>
            <a:ext cx="329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анцелярские ножницы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6" y="3602909"/>
            <a:ext cx="2142308" cy="26778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5525" y="6247078"/>
            <a:ext cx="29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 немного фантазии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59" y="3429000"/>
            <a:ext cx="2042133" cy="23953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55967" y="5508318"/>
            <a:ext cx="30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ольшой пластиковый кубик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773131" y="5886785"/>
            <a:ext cx="364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(выбран именно пластиковый кубик в целях безопасности)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0" y="261257"/>
            <a:ext cx="1962150" cy="261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50" y="522514"/>
            <a:ext cx="2092652" cy="3044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82" y="1328575"/>
            <a:ext cx="2769684" cy="3097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46" y="2157990"/>
            <a:ext cx="2921344" cy="2817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5706" y="522514"/>
            <a:ext cx="396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этап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знакомство с игрой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10" y="4683967"/>
            <a:ext cx="6036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ети закрепляют геометрические фигуры, цвета, размеры:</a:t>
            </a:r>
          </a:p>
          <a:p>
            <a:endParaRPr lang="ru-RU" dirty="0"/>
          </a:p>
          <a:p>
            <a:r>
              <a:rPr lang="ru-RU" dirty="0" smtClean="0"/>
              <a:t>1 вариант – «Какую фигуру ты выбрал?»</a:t>
            </a:r>
          </a:p>
          <a:p>
            <a:r>
              <a:rPr lang="ru-RU" dirty="0" smtClean="0"/>
              <a:t>2 вариант – «Найди…» (красный квадрат и пр.)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77668" y="5934670"/>
            <a:ext cx="5533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варианты игры идут с усложнениями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22" y="223935"/>
            <a:ext cx="3508310" cy="4356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6368" y="447870"/>
            <a:ext cx="414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этап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знакомство с кубиком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32" y="1265072"/>
            <a:ext cx="3683086" cy="4165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8532" y="5544043"/>
            <a:ext cx="7481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ети закрепляют счет в пределах 3</a:t>
            </a:r>
          </a:p>
          <a:p>
            <a:endParaRPr lang="ru-RU" dirty="0"/>
          </a:p>
          <a:p>
            <a:r>
              <a:rPr lang="ru-RU" dirty="0" smtClean="0"/>
              <a:t>1 вариант – «Собери столько фигур, сколько покажет кубик»</a:t>
            </a:r>
          </a:p>
          <a:p>
            <a:r>
              <a:rPr lang="ru-RU" dirty="0" smtClean="0"/>
              <a:t>2 вариант – «Собери столько кругов (и др.), сколько покажет кубик»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4" y="186614"/>
            <a:ext cx="3246379" cy="2118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83" y="737119"/>
            <a:ext cx="3110204" cy="2332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94" y="1539557"/>
            <a:ext cx="2476338" cy="2458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05" y="2253017"/>
            <a:ext cx="2418342" cy="243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222" y="692612"/>
            <a:ext cx="480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этап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самостоятельная деятельность детей по выкладыванию дорожки для игры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345" y="5157814"/>
            <a:ext cx="11523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развивают самостоятельность и коммуникативные навыки в создании условий для игры на свое усмотрение </a:t>
            </a:r>
          </a:p>
          <a:p>
            <a:endParaRPr lang="ru-RU" dirty="0"/>
          </a:p>
          <a:p>
            <a:r>
              <a:rPr lang="ru-RU" dirty="0" smtClean="0"/>
              <a:t>1 вариант – самостоятельно в рандомном порядке</a:t>
            </a:r>
          </a:p>
          <a:p>
            <a:r>
              <a:rPr lang="ru-RU" dirty="0" smtClean="0"/>
              <a:t>2 вариант – по инструкции воспитателя (сначала красный круг, затем зеленый треугольник и т.д.)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6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99" y="107302"/>
            <a:ext cx="2926462" cy="4251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53" y="1012127"/>
            <a:ext cx="3340622" cy="3536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3" y="1879595"/>
            <a:ext cx="4539116" cy="3377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367" y="513184"/>
            <a:ext cx="444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основной этап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игра по правилам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57277"/>
            <a:ext cx="12363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бросают кубик и делают соответствующее количество ходов по выложенной дорожке </a:t>
            </a:r>
          </a:p>
          <a:p>
            <a:endParaRPr lang="ru-RU" dirty="0"/>
          </a:p>
          <a:p>
            <a:r>
              <a:rPr lang="ru-RU" dirty="0" smtClean="0"/>
              <a:t>1 вариант – дети шагают согласно выпавшим точкам на кубике</a:t>
            </a:r>
          </a:p>
          <a:p>
            <a:r>
              <a:rPr lang="ru-RU" dirty="0" smtClean="0"/>
              <a:t>2 вариант – при остановке на нужном месте дети называют фигуру, на которую попали («я стою на синем квадрате» и т.д.)                                                                                                                                                                                                                  - развитие речи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0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3" y="93304"/>
            <a:ext cx="2112394" cy="3755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31" y="1942312"/>
            <a:ext cx="2002355" cy="3620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10" y="3156086"/>
            <a:ext cx="2349212" cy="3639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5910" y="494522"/>
            <a:ext cx="448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ариант усложнения игры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4286" y="1018982"/>
            <a:ext cx="7737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Кубик меняется на стрелочку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вариант – делать ходы по выпавшим на стрелочке показателям (их внешний вид тоже усложняется)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вариант – появляются новые правила: пропуск хода, повторный ход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511</Words>
  <Application>Microsoft Office PowerPoint</Application>
  <PresentationFormat>Широкоэкранный</PresentationFormat>
  <Paragraphs>59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Микольян</dc:creator>
  <cp:lastModifiedBy>Сергей Микольян</cp:lastModifiedBy>
  <cp:revision>22</cp:revision>
  <dcterms:created xsi:type="dcterms:W3CDTF">2023-09-24T04:10:01Z</dcterms:created>
  <dcterms:modified xsi:type="dcterms:W3CDTF">2024-07-25T10:13:32Z</dcterms:modified>
</cp:coreProperties>
</file>