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0" r:id="rId3"/>
    <p:sldId id="269" r:id="rId4"/>
    <p:sldId id="271" r:id="rId5"/>
    <p:sldId id="267" r:id="rId6"/>
    <p:sldId id="275" r:id="rId7"/>
    <p:sldId id="257" r:id="rId8"/>
    <p:sldId id="263" r:id="rId9"/>
    <p:sldId id="276" r:id="rId10"/>
    <p:sldId id="265" r:id="rId11"/>
    <p:sldId id="264" r:id="rId12"/>
    <p:sldId id="256" r:id="rId13"/>
    <p:sldId id="261" r:id="rId14"/>
    <p:sldId id="277" r:id="rId15"/>
    <p:sldId id="270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737" autoAdjust="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19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71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74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69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0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5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201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33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10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8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40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9A63-D328-46AA-A423-34A63163868C}" type="datetimeFigureOut">
              <a:rPr lang="ru-RU" smtClean="0"/>
              <a:t>вт 30.07.24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1FBA6-522E-4E6E-BD6D-F71745264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фон ш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8546"/>
            <a:ext cx="12192000" cy="684431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9927" y="360218"/>
            <a:ext cx="89777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Буква Б. Звуки </a:t>
            </a:r>
            <a:r>
              <a:rPr lang="ru-RU" sz="960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</a:rPr>
              <a:t>[</a:t>
            </a:r>
            <a:r>
              <a:rPr lang="ru-RU" sz="9600" b="1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</a:rPr>
              <a:t>Б</a:t>
            </a:r>
            <a:r>
              <a:rPr lang="ru-RU" sz="9600" dirty="0">
                <a:ln>
                  <a:solidFill>
                    <a:srgbClr val="92D050"/>
                  </a:solidFill>
                </a:ln>
                <a:solidFill>
                  <a:srgbClr val="00B050"/>
                </a:solidFill>
              </a:rPr>
              <a:t>']</a:t>
            </a: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9600" b="1" dirty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[</a:t>
            </a:r>
            <a:r>
              <a:rPr lang="ru-RU" sz="9600" b="1" dirty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</a:t>
            </a:r>
            <a:r>
              <a:rPr lang="en-US" sz="9600" b="1" dirty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]</a:t>
            </a:r>
            <a:r>
              <a:rPr lang="ru-RU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9927" y="3631475"/>
            <a:ext cx="10030690" cy="1239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МКОУ «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Онгудайская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СОШ им С Т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Пекпеева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Учитель  Булатова Наталья Викторовна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814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фон ш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"/>
            <a:ext cx="9144000" cy="684431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396575" y="82423"/>
            <a:ext cx="913288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Соотнеси слова и картинки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40041" t="48807" r="17693" b="26146"/>
          <a:stretch/>
        </p:blipFill>
        <p:spPr>
          <a:xfrm>
            <a:off x="1535119" y="1772816"/>
            <a:ext cx="9132882" cy="3096344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2840736" y="2121408"/>
            <a:ext cx="7212676" cy="1188720"/>
          </a:xfrm>
          <a:custGeom>
            <a:avLst/>
            <a:gdLst>
              <a:gd name="connsiteX0" fmla="*/ 0 w 7212676"/>
              <a:gd name="connsiteY0" fmla="*/ 0 h 1188720"/>
              <a:gd name="connsiteX1" fmla="*/ 64008 w 7212676"/>
              <a:gd name="connsiteY1" fmla="*/ 54864 h 1188720"/>
              <a:gd name="connsiteX2" fmla="*/ 155448 w 7212676"/>
              <a:gd name="connsiteY2" fmla="*/ 100584 h 1188720"/>
              <a:gd name="connsiteX3" fmla="*/ 256032 w 7212676"/>
              <a:gd name="connsiteY3" fmla="*/ 155448 h 1188720"/>
              <a:gd name="connsiteX4" fmla="*/ 310896 w 7212676"/>
              <a:gd name="connsiteY4" fmla="*/ 173736 h 1188720"/>
              <a:gd name="connsiteX5" fmla="*/ 411480 w 7212676"/>
              <a:gd name="connsiteY5" fmla="*/ 219456 h 1188720"/>
              <a:gd name="connsiteX6" fmla="*/ 512064 w 7212676"/>
              <a:gd name="connsiteY6" fmla="*/ 246888 h 1188720"/>
              <a:gd name="connsiteX7" fmla="*/ 566928 w 7212676"/>
              <a:gd name="connsiteY7" fmla="*/ 265176 h 1188720"/>
              <a:gd name="connsiteX8" fmla="*/ 612648 w 7212676"/>
              <a:gd name="connsiteY8" fmla="*/ 283464 h 1188720"/>
              <a:gd name="connsiteX9" fmla="*/ 704088 w 7212676"/>
              <a:gd name="connsiteY9" fmla="*/ 329184 h 1188720"/>
              <a:gd name="connsiteX10" fmla="*/ 777240 w 7212676"/>
              <a:gd name="connsiteY10" fmla="*/ 356616 h 1188720"/>
              <a:gd name="connsiteX11" fmla="*/ 832104 w 7212676"/>
              <a:gd name="connsiteY11" fmla="*/ 374904 h 1188720"/>
              <a:gd name="connsiteX12" fmla="*/ 868680 w 7212676"/>
              <a:gd name="connsiteY12" fmla="*/ 384048 h 1188720"/>
              <a:gd name="connsiteX13" fmla="*/ 905256 w 7212676"/>
              <a:gd name="connsiteY13" fmla="*/ 402336 h 1188720"/>
              <a:gd name="connsiteX14" fmla="*/ 960120 w 7212676"/>
              <a:gd name="connsiteY14" fmla="*/ 411480 h 1188720"/>
              <a:gd name="connsiteX15" fmla="*/ 1033272 w 7212676"/>
              <a:gd name="connsiteY15" fmla="*/ 438912 h 1188720"/>
              <a:gd name="connsiteX16" fmla="*/ 1106424 w 7212676"/>
              <a:gd name="connsiteY16" fmla="*/ 457200 h 1188720"/>
              <a:gd name="connsiteX17" fmla="*/ 1234440 w 7212676"/>
              <a:gd name="connsiteY17" fmla="*/ 475488 h 1188720"/>
              <a:gd name="connsiteX18" fmla="*/ 1399032 w 7212676"/>
              <a:gd name="connsiteY18" fmla="*/ 493776 h 1188720"/>
              <a:gd name="connsiteX19" fmla="*/ 1499616 w 7212676"/>
              <a:gd name="connsiteY19" fmla="*/ 512064 h 1188720"/>
              <a:gd name="connsiteX20" fmla="*/ 1545336 w 7212676"/>
              <a:gd name="connsiteY20" fmla="*/ 521208 h 1188720"/>
              <a:gd name="connsiteX21" fmla="*/ 1600200 w 7212676"/>
              <a:gd name="connsiteY21" fmla="*/ 530352 h 1188720"/>
              <a:gd name="connsiteX22" fmla="*/ 1645920 w 7212676"/>
              <a:gd name="connsiteY22" fmla="*/ 539496 h 1188720"/>
              <a:gd name="connsiteX23" fmla="*/ 1691640 w 7212676"/>
              <a:gd name="connsiteY23" fmla="*/ 557784 h 1188720"/>
              <a:gd name="connsiteX24" fmla="*/ 1792224 w 7212676"/>
              <a:gd name="connsiteY24" fmla="*/ 566928 h 1188720"/>
              <a:gd name="connsiteX25" fmla="*/ 6035040 w 7212676"/>
              <a:gd name="connsiteY25" fmla="*/ 557784 h 1188720"/>
              <a:gd name="connsiteX26" fmla="*/ 6647688 w 7212676"/>
              <a:gd name="connsiteY26" fmla="*/ 566928 h 1188720"/>
              <a:gd name="connsiteX27" fmla="*/ 6720840 w 7212676"/>
              <a:gd name="connsiteY27" fmla="*/ 594360 h 1188720"/>
              <a:gd name="connsiteX28" fmla="*/ 6757416 w 7212676"/>
              <a:gd name="connsiteY28" fmla="*/ 603504 h 1188720"/>
              <a:gd name="connsiteX29" fmla="*/ 6839712 w 7212676"/>
              <a:gd name="connsiteY29" fmla="*/ 630936 h 1188720"/>
              <a:gd name="connsiteX30" fmla="*/ 6867144 w 7212676"/>
              <a:gd name="connsiteY30" fmla="*/ 640080 h 1188720"/>
              <a:gd name="connsiteX31" fmla="*/ 6894576 w 7212676"/>
              <a:gd name="connsiteY31" fmla="*/ 649224 h 1188720"/>
              <a:gd name="connsiteX32" fmla="*/ 6931152 w 7212676"/>
              <a:gd name="connsiteY32" fmla="*/ 667512 h 1188720"/>
              <a:gd name="connsiteX33" fmla="*/ 6986016 w 7212676"/>
              <a:gd name="connsiteY33" fmla="*/ 694944 h 1188720"/>
              <a:gd name="connsiteX34" fmla="*/ 7040880 w 7212676"/>
              <a:gd name="connsiteY34" fmla="*/ 749808 h 1188720"/>
              <a:gd name="connsiteX35" fmla="*/ 7068312 w 7212676"/>
              <a:gd name="connsiteY35" fmla="*/ 777240 h 1188720"/>
              <a:gd name="connsiteX36" fmla="*/ 7159752 w 7212676"/>
              <a:gd name="connsiteY36" fmla="*/ 877824 h 1188720"/>
              <a:gd name="connsiteX37" fmla="*/ 7178040 w 7212676"/>
              <a:gd name="connsiteY37" fmla="*/ 905256 h 1188720"/>
              <a:gd name="connsiteX38" fmla="*/ 7196328 w 7212676"/>
              <a:gd name="connsiteY38" fmla="*/ 960120 h 1188720"/>
              <a:gd name="connsiteX39" fmla="*/ 7205472 w 7212676"/>
              <a:gd name="connsiteY39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212676" h="1188720">
                <a:moveTo>
                  <a:pt x="0" y="0"/>
                </a:moveTo>
                <a:cubicBezTo>
                  <a:pt x="21336" y="18288"/>
                  <a:pt x="41527" y="38003"/>
                  <a:pt x="64008" y="54864"/>
                </a:cubicBezTo>
                <a:cubicBezTo>
                  <a:pt x="114875" y="93014"/>
                  <a:pt x="101472" y="73596"/>
                  <a:pt x="155448" y="100584"/>
                </a:cubicBezTo>
                <a:cubicBezTo>
                  <a:pt x="233097" y="139409"/>
                  <a:pt x="168709" y="119063"/>
                  <a:pt x="256032" y="155448"/>
                </a:cubicBezTo>
                <a:cubicBezTo>
                  <a:pt x="273826" y="162862"/>
                  <a:pt x="293102" y="166322"/>
                  <a:pt x="310896" y="173736"/>
                </a:cubicBezTo>
                <a:cubicBezTo>
                  <a:pt x="434457" y="225220"/>
                  <a:pt x="303413" y="180159"/>
                  <a:pt x="411480" y="219456"/>
                </a:cubicBezTo>
                <a:cubicBezTo>
                  <a:pt x="522009" y="259648"/>
                  <a:pt x="414449" y="220266"/>
                  <a:pt x="512064" y="246888"/>
                </a:cubicBezTo>
                <a:cubicBezTo>
                  <a:pt x="530662" y="251960"/>
                  <a:pt x="548811" y="258588"/>
                  <a:pt x="566928" y="265176"/>
                </a:cubicBezTo>
                <a:cubicBezTo>
                  <a:pt x="582354" y="270785"/>
                  <a:pt x="597774" y="276523"/>
                  <a:pt x="612648" y="283464"/>
                </a:cubicBezTo>
                <a:cubicBezTo>
                  <a:pt x="643529" y="297875"/>
                  <a:pt x="671028" y="320919"/>
                  <a:pt x="704088" y="329184"/>
                </a:cubicBezTo>
                <a:cubicBezTo>
                  <a:pt x="783278" y="348981"/>
                  <a:pt x="697546" y="324738"/>
                  <a:pt x="777240" y="356616"/>
                </a:cubicBezTo>
                <a:cubicBezTo>
                  <a:pt x="795138" y="363775"/>
                  <a:pt x="813402" y="370229"/>
                  <a:pt x="832104" y="374904"/>
                </a:cubicBezTo>
                <a:cubicBezTo>
                  <a:pt x="844296" y="377952"/>
                  <a:pt x="856913" y="379635"/>
                  <a:pt x="868680" y="384048"/>
                </a:cubicBezTo>
                <a:cubicBezTo>
                  <a:pt x="881443" y="388834"/>
                  <a:pt x="892200" y="398419"/>
                  <a:pt x="905256" y="402336"/>
                </a:cubicBezTo>
                <a:cubicBezTo>
                  <a:pt x="923014" y="407664"/>
                  <a:pt x="942021" y="407458"/>
                  <a:pt x="960120" y="411480"/>
                </a:cubicBezTo>
                <a:cubicBezTo>
                  <a:pt x="981890" y="416318"/>
                  <a:pt x="1014762" y="433217"/>
                  <a:pt x="1033272" y="438912"/>
                </a:cubicBezTo>
                <a:cubicBezTo>
                  <a:pt x="1057295" y="446304"/>
                  <a:pt x="1081778" y="452271"/>
                  <a:pt x="1106424" y="457200"/>
                </a:cubicBezTo>
                <a:cubicBezTo>
                  <a:pt x="1189401" y="473795"/>
                  <a:pt x="1118597" y="461008"/>
                  <a:pt x="1234440" y="475488"/>
                </a:cubicBezTo>
                <a:cubicBezTo>
                  <a:pt x="1382761" y="494028"/>
                  <a:pt x="1197342" y="475441"/>
                  <a:pt x="1399032" y="493776"/>
                </a:cubicBezTo>
                <a:cubicBezTo>
                  <a:pt x="1511967" y="516363"/>
                  <a:pt x="1370926" y="488666"/>
                  <a:pt x="1499616" y="512064"/>
                </a:cubicBezTo>
                <a:cubicBezTo>
                  <a:pt x="1514907" y="514844"/>
                  <a:pt x="1530045" y="518428"/>
                  <a:pt x="1545336" y="521208"/>
                </a:cubicBezTo>
                <a:cubicBezTo>
                  <a:pt x="1563577" y="524525"/>
                  <a:pt x="1581959" y="527035"/>
                  <a:pt x="1600200" y="530352"/>
                </a:cubicBezTo>
                <a:cubicBezTo>
                  <a:pt x="1615491" y="533132"/>
                  <a:pt x="1631034" y="535030"/>
                  <a:pt x="1645920" y="539496"/>
                </a:cubicBezTo>
                <a:cubicBezTo>
                  <a:pt x="1661642" y="544213"/>
                  <a:pt x="1675507" y="554759"/>
                  <a:pt x="1691640" y="557784"/>
                </a:cubicBezTo>
                <a:cubicBezTo>
                  <a:pt x="1724730" y="563988"/>
                  <a:pt x="1758696" y="563880"/>
                  <a:pt x="1792224" y="566928"/>
                </a:cubicBezTo>
                <a:lnTo>
                  <a:pt x="6035040" y="557784"/>
                </a:lnTo>
                <a:cubicBezTo>
                  <a:pt x="6239279" y="557784"/>
                  <a:pt x="6443739" y="556051"/>
                  <a:pt x="6647688" y="566928"/>
                </a:cubicBezTo>
                <a:cubicBezTo>
                  <a:pt x="6673693" y="568315"/>
                  <a:pt x="6696134" y="586125"/>
                  <a:pt x="6720840" y="594360"/>
                </a:cubicBezTo>
                <a:cubicBezTo>
                  <a:pt x="6732762" y="598334"/>
                  <a:pt x="6745379" y="599893"/>
                  <a:pt x="6757416" y="603504"/>
                </a:cubicBezTo>
                <a:cubicBezTo>
                  <a:pt x="6785112" y="611813"/>
                  <a:pt x="6812280" y="621792"/>
                  <a:pt x="6839712" y="630936"/>
                </a:cubicBezTo>
                <a:lnTo>
                  <a:pt x="6867144" y="640080"/>
                </a:lnTo>
                <a:cubicBezTo>
                  <a:pt x="6876288" y="643128"/>
                  <a:pt x="6885955" y="644913"/>
                  <a:pt x="6894576" y="649224"/>
                </a:cubicBezTo>
                <a:cubicBezTo>
                  <a:pt x="6906768" y="655320"/>
                  <a:pt x="6918623" y="662142"/>
                  <a:pt x="6931152" y="667512"/>
                </a:cubicBezTo>
                <a:cubicBezTo>
                  <a:pt x="6961832" y="680661"/>
                  <a:pt x="6958748" y="670706"/>
                  <a:pt x="6986016" y="694944"/>
                </a:cubicBezTo>
                <a:cubicBezTo>
                  <a:pt x="7005346" y="712127"/>
                  <a:pt x="7022592" y="731520"/>
                  <a:pt x="7040880" y="749808"/>
                </a:cubicBezTo>
                <a:cubicBezTo>
                  <a:pt x="7050024" y="758952"/>
                  <a:pt x="7057967" y="769481"/>
                  <a:pt x="7068312" y="777240"/>
                </a:cubicBezTo>
                <a:cubicBezTo>
                  <a:pt x="7122160" y="817626"/>
                  <a:pt x="7109968" y="803148"/>
                  <a:pt x="7159752" y="877824"/>
                </a:cubicBezTo>
                <a:cubicBezTo>
                  <a:pt x="7165848" y="886968"/>
                  <a:pt x="7173577" y="895213"/>
                  <a:pt x="7178040" y="905256"/>
                </a:cubicBezTo>
                <a:cubicBezTo>
                  <a:pt x="7185869" y="922872"/>
                  <a:pt x="7190232" y="941832"/>
                  <a:pt x="7196328" y="960120"/>
                </a:cubicBezTo>
                <a:cubicBezTo>
                  <a:pt x="7226677" y="1051167"/>
                  <a:pt x="7205472" y="977913"/>
                  <a:pt x="7205472" y="118872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051048" y="2579220"/>
            <a:ext cx="2405638" cy="703476"/>
          </a:xfrm>
          <a:custGeom>
            <a:avLst/>
            <a:gdLst>
              <a:gd name="connsiteX0" fmla="*/ 0 w 2405638"/>
              <a:gd name="connsiteY0" fmla="*/ 72540 h 703476"/>
              <a:gd name="connsiteX1" fmla="*/ 118872 w 2405638"/>
              <a:gd name="connsiteY1" fmla="*/ 81684 h 703476"/>
              <a:gd name="connsiteX2" fmla="*/ 2176272 w 2405638"/>
              <a:gd name="connsiteY2" fmla="*/ 99972 h 703476"/>
              <a:gd name="connsiteX3" fmla="*/ 2212848 w 2405638"/>
              <a:gd name="connsiteY3" fmla="*/ 127404 h 703476"/>
              <a:gd name="connsiteX4" fmla="*/ 2240280 w 2405638"/>
              <a:gd name="connsiteY4" fmla="*/ 145692 h 703476"/>
              <a:gd name="connsiteX5" fmla="*/ 2267712 w 2405638"/>
              <a:gd name="connsiteY5" fmla="*/ 173124 h 703476"/>
              <a:gd name="connsiteX6" fmla="*/ 2276856 w 2405638"/>
              <a:gd name="connsiteY6" fmla="*/ 237132 h 703476"/>
              <a:gd name="connsiteX7" fmla="*/ 2286000 w 2405638"/>
              <a:gd name="connsiteY7" fmla="*/ 365148 h 703476"/>
              <a:gd name="connsiteX8" fmla="*/ 2304288 w 2405638"/>
              <a:gd name="connsiteY8" fmla="*/ 401724 h 703476"/>
              <a:gd name="connsiteX9" fmla="*/ 2331720 w 2405638"/>
              <a:gd name="connsiteY9" fmla="*/ 493164 h 703476"/>
              <a:gd name="connsiteX10" fmla="*/ 2350008 w 2405638"/>
              <a:gd name="connsiteY10" fmla="*/ 529740 h 703476"/>
              <a:gd name="connsiteX11" fmla="*/ 2368296 w 2405638"/>
              <a:gd name="connsiteY11" fmla="*/ 584604 h 703476"/>
              <a:gd name="connsiteX12" fmla="*/ 2377440 w 2405638"/>
              <a:gd name="connsiteY12" fmla="*/ 612036 h 703476"/>
              <a:gd name="connsiteX13" fmla="*/ 2404872 w 2405638"/>
              <a:gd name="connsiteY13" fmla="*/ 666900 h 703476"/>
              <a:gd name="connsiteX14" fmla="*/ 2404872 w 2405638"/>
              <a:gd name="connsiteY14" fmla="*/ 703476 h 70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5638" h="703476">
                <a:moveTo>
                  <a:pt x="0" y="72540"/>
                </a:moveTo>
                <a:cubicBezTo>
                  <a:pt x="39624" y="75588"/>
                  <a:pt x="79132" y="81346"/>
                  <a:pt x="118872" y="81684"/>
                </a:cubicBezTo>
                <a:cubicBezTo>
                  <a:pt x="804674" y="87521"/>
                  <a:pt x="1525639" y="-116906"/>
                  <a:pt x="2176272" y="99972"/>
                </a:cubicBezTo>
                <a:cubicBezTo>
                  <a:pt x="2188464" y="109116"/>
                  <a:pt x="2200447" y="118546"/>
                  <a:pt x="2212848" y="127404"/>
                </a:cubicBezTo>
                <a:cubicBezTo>
                  <a:pt x="2221791" y="133792"/>
                  <a:pt x="2231837" y="138657"/>
                  <a:pt x="2240280" y="145692"/>
                </a:cubicBezTo>
                <a:cubicBezTo>
                  <a:pt x="2250214" y="153971"/>
                  <a:pt x="2258568" y="163980"/>
                  <a:pt x="2267712" y="173124"/>
                </a:cubicBezTo>
                <a:cubicBezTo>
                  <a:pt x="2270760" y="194460"/>
                  <a:pt x="2274813" y="215676"/>
                  <a:pt x="2276856" y="237132"/>
                </a:cubicBezTo>
                <a:cubicBezTo>
                  <a:pt x="2280912" y="279720"/>
                  <a:pt x="2278967" y="322949"/>
                  <a:pt x="2286000" y="365148"/>
                </a:cubicBezTo>
                <a:cubicBezTo>
                  <a:pt x="2288241" y="378594"/>
                  <a:pt x="2298918" y="389195"/>
                  <a:pt x="2304288" y="401724"/>
                </a:cubicBezTo>
                <a:cubicBezTo>
                  <a:pt x="2316910" y="431176"/>
                  <a:pt x="2319098" y="463712"/>
                  <a:pt x="2331720" y="493164"/>
                </a:cubicBezTo>
                <a:cubicBezTo>
                  <a:pt x="2337090" y="505693"/>
                  <a:pt x="2344946" y="517084"/>
                  <a:pt x="2350008" y="529740"/>
                </a:cubicBezTo>
                <a:cubicBezTo>
                  <a:pt x="2357167" y="547638"/>
                  <a:pt x="2362200" y="566316"/>
                  <a:pt x="2368296" y="584604"/>
                </a:cubicBezTo>
                <a:cubicBezTo>
                  <a:pt x="2371344" y="593748"/>
                  <a:pt x="2372093" y="604016"/>
                  <a:pt x="2377440" y="612036"/>
                </a:cubicBezTo>
                <a:cubicBezTo>
                  <a:pt x="2390610" y="631792"/>
                  <a:pt x="2401430" y="642809"/>
                  <a:pt x="2404872" y="666900"/>
                </a:cubicBezTo>
                <a:cubicBezTo>
                  <a:pt x="2406596" y="678969"/>
                  <a:pt x="2404872" y="691284"/>
                  <a:pt x="2404872" y="703476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3288792" y="2002536"/>
            <a:ext cx="1956816" cy="1024128"/>
          </a:xfrm>
          <a:custGeom>
            <a:avLst/>
            <a:gdLst>
              <a:gd name="connsiteX0" fmla="*/ 1956816 w 1956816"/>
              <a:gd name="connsiteY0" fmla="*/ 0 h 1024128"/>
              <a:gd name="connsiteX1" fmla="*/ 1883664 w 1956816"/>
              <a:gd name="connsiteY1" fmla="*/ 18288 h 1024128"/>
              <a:gd name="connsiteX2" fmla="*/ 1837944 w 1956816"/>
              <a:gd name="connsiteY2" fmla="*/ 36576 h 1024128"/>
              <a:gd name="connsiteX3" fmla="*/ 1773936 w 1956816"/>
              <a:gd name="connsiteY3" fmla="*/ 45720 h 1024128"/>
              <a:gd name="connsiteX4" fmla="*/ 1673352 w 1956816"/>
              <a:gd name="connsiteY4" fmla="*/ 73152 h 1024128"/>
              <a:gd name="connsiteX5" fmla="*/ 1545336 w 1956816"/>
              <a:gd name="connsiteY5" fmla="*/ 91440 h 1024128"/>
              <a:gd name="connsiteX6" fmla="*/ 1481328 w 1956816"/>
              <a:gd name="connsiteY6" fmla="*/ 109728 h 1024128"/>
              <a:gd name="connsiteX7" fmla="*/ 1453896 w 1956816"/>
              <a:gd name="connsiteY7" fmla="*/ 128016 h 1024128"/>
              <a:gd name="connsiteX8" fmla="*/ 1325880 w 1956816"/>
              <a:gd name="connsiteY8" fmla="*/ 146304 h 1024128"/>
              <a:gd name="connsiteX9" fmla="*/ 1289304 w 1956816"/>
              <a:gd name="connsiteY9" fmla="*/ 155448 h 1024128"/>
              <a:gd name="connsiteX10" fmla="*/ 1252728 w 1956816"/>
              <a:gd name="connsiteY10" fmla="*/ 173736 h 1024128"/>
              <a:gd name="connsiteX11" fmla="*/ 1197864 w 1956816"/>
              <a:gd name="connsiteY11" fmla="*/ 192024 h 1024128"/>
              <a:gd name="connsiteX12" fmla="*/ 1161288 w 1956816"/>
              <a:gd name="connsiteY12" fmla="*/ 210312 h 1024128"/>
              <a:gd name="connsiteX13" fmla="*/ 1069848 w 1956816"/>
              <a:gd name="connsiteY13" fmla="*/ 237744 h 1024128"/>
              <a:gd name="connsiteX14" fmla="*/ 1024128 w 1956816"/>
              <a:gd name="connsiteY14" fmla="*/ 246888 h 1024128"/>
              <a:gd name="connsiteX15" fmla="*/ 941832 w 1956816"/>
              <a:gd name="connsiteY15" fmla="*/ 265176 h 1024128"/>
              <a:gd name="connsiteX16" fmla="*/ 905256 w 1956816"/>
              <a:gd name="connsiteY16" fmla="*/ 283464 h 1024128"/>
              <a:gd name="connsiteX17" fmla="*/ 841248 w 1956816"/>
              <a:gd name="connsiteY17" fmla="*/ 301752 h 1024128"/>
              <a:gd name="connsiteX18" fmla="*/ 786384 w 1956816"/>
              <a:gd name="connsiteY18" fmla="*/ 329184 h 1024128"/>
              <a:gd name="connsiteX19" fmla="*/ 667512 w 1956816"/>
              <a:gd name="connsiteY19" fmla="*/ 384048 h 1024128"/>
              <a:gd name="connsiteX20" fmla="*/ 640080 w 1956816"/>
              <a:gd name="connsiteY20" fmla="*/ 402336 h 1024128"/>
              <a:gd name="connsiteX21" fmla="*/ 603504 w 1956816"/>
              <a:gd name="connsiteY21" fmla="*/ 420624 h 1024128"/>
              <a:gd name="connsiteX22" fmla="*/ 493776 w 1956816"/>
              <a:gd name="connsiteY22" fmla="*/ 502920 h 1024128"/>
              <a:gd name="connsiteX23" fmla="*/ 475488 w 1956816"/>
              <a:gd name="connsiteY23" fmla="*/ 539496 h 1024128"/>
              <a:gd name="connsiteX24" fmla="*/ 457200 w 1956816"/>
              <a:gd name="connsiteY24" fmla="*/ 566928 h 1024128"/>
              <a:gd name="connsiteX25" fmla="*/ 448056 w 1956816"/>
              <a:gd name="connsiteY25" fmla="*/ 630936 h 1024128"/>
              <a:gd name="connsiteX26" fmla="*/ 384048 w 1956816"/>
              <a:gd name="connsiteY26" fmla="*/ 713232 h 1024128"/>
              <a:gd name="connsiteX27" fmla="*/ 356616 w 1956816"/>
              <a:gd name="connsiteY27" fmla="*/ 768096 h 1024128"/>
              <a:gd name="connsiteX28" fmla="*/ 320040 w 1956816"/>
              <a:gd name="connsiteY28" fmla="*/ 804672 h 1024128"/>
              <a:gd name="connsiteX29" fmla="*/ 265176 w 1956816"/>
              <a:gd name="connsiteY29" fmla="*/ 896112 h 1024128"/>
              <a:gd name="connsiteX30" fmla="*/ 210312 w 1956816"/>
              <a:gd name="connsiteY30" fmla="*/ 914400 h 1024128"/>
              <a:gd name="connsiteX31" fmla="*/ 109728 w 1956816"/>
              <a:gd name="connsiteY31" fmla="*/ 960120 h 1024128"/>
              <a:gd name="connsiteX32" fmla="*/ 82296 w 1956816"/>
              <a:gd name="connsiteY32" fmla="*/ 987552 h 1024128"/>
              <a:gd name="connsiteX33" fmla="*/ 54864 w 1956816"/>
              <a:gd name="connsiteY33" fmla="*/ 996696 h 1024128"/>
              <a:gd name="connsiteX34" fmla="*/ 18288 w 1956816"/>
              <a:gd name="connsiteY34" fmla="*/ 1014984 h 1024128"/>
              <a:gd name="connsiteX35" fmla="*/ 0 w 1956816"/>
              <a:gd name="connsiteY35" fmla="*/ 1024128 h 102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56816" h="1024128">
                <a:moveTo>
                  <a:pt x="1956816" y="0"/>
                </a:moveTo>
                <a:cubicBezTo>
                  <a:pt x="1917837" y="7796"/>
                  <a:pt x="1915798" y="6238"/>
                  <a:pt x="1883664" y="18288"/>
                </a:cubicBezTo>
                <a:cubicBezTo>
                  <a:pt x="1868295" y="24051"/>
                  <a:pt x="1853868" y="32595"/>
                  <a:pt x="1837944" y="36576"/>
                </a:cubicBezTo>
                <a:cubicBezTo>
                  <a:pt x="1817035" y="41803"/>
                  <a:pt x="1795272" y="42672"/>
                  <a:pt x="1773936" y="45720"/>
                </a:cubicBezTo>
                <a:cubicBezTo>
                  <a:pt x="1740456" y="56880"/>
                  <a:pt x="1709447" y="67996"/>
                  <a:pt x="1673352" y="73152"/>
                </a:cubicBezTo>
                <a:cubicBezTo>
                  <a:pt x="1630680" y="79248"/>
                  <a:pt x="1587154" y="80985"/>
                  <a:pt x="1545336" y="91440"/>
                </a:cubicBezTo>
                <a:cubicBezTo>
                  <a:pt x="1533617" y="94370"/>
                  <a:pt x="1494446" y="103169"/>
                  <a:pt x="1481328" y="109728"/>
                </a:cubicBezTo>
                <a:cubicBezTo>
                  <a:pt x="1471498" y="114643"/>
                  <a:pt x="1464594" y="125499"/>
                  <a:pt x="1453896" y="128016"/>
                </a:cubicBezTo>
                <a:cubicBezTo>
                  <a:pt x="1411937" y="137889"/>
                  <a:pt x="1367698" y="135849"/>
                  <a:pt x="1325880" y="146304"/>
                </a:cubicBezTo>
                <a:cubicBezTo>
                  <a:pt x="1313688" y="149352"/>
                  <a:pt x="1301071" y="151035"/>
                  <a:pt x="1289304" y="155448"/>
                </a:cubicBezTo>
                <a:cubicBezTo>
                  <a:pt x="1276541" y="160234"/>
                  <a:pt x="1265384" y="168674"/>
                  <a:pt x="1252728" y="173736"/>
                </a:cubicBezTo>
                <a:cubicBezTo>
                  <a:pt x="1234830" y="180895"/>
                  <a:pt x="1215762" y="184865"/>
                  <a:pt x="1197864" y="192024"/>
                </a:cubicBezTo>
                <a:cubicBezTo>
                  <a:pt x="1185208" y="197086"/>
                  <a:pt x="1173944" y="205250"/>
                  <a:pt x="1161288" y="210312"/>
                </a:cubicBezTo>
                <a:cubicBezTo>
                  <a:pt x="1132795" y="221709"/>
                  <a:pt x="1100161" y="231008"/>
                  <a:pt x="1069848" y="237744"/>
                </a:cubicBezTo>
                <a:cubicBezTo>
                  <a:pt x="1054676" y="241115"/>
                  <a:pt x="1039300" y="243517"/>
                  <a:pt x="1024128" y="246888"/>
                </a:cubicBezTo>
                <a:cubicBezTo>
                  <a:pt x="907907" y="272715"/>
                  <a:pt x="1079725" y="237597"/>
                  <a:pt x="941832" y="265176"/>
                </a:cubicBezTo>
                <a:cubicBezTo>
                  <a:pt x="929640" y="271272"/>
                  <a:pt x="917785" y="278094"/>
                  <a:pt x="905256" y="283464"/>
                </a:cubicBezTo>
                <a:cubicBezTo>
                  <a:pt x="886891" y="291335"/>
                  <a:pt x="859809" y="297112"/>
                  <a:pt x="841248" y="301752"/>
                </a:cubicBezTo>
                <a:cubicBezTo>
                  <a:pt x="719467" y="382939"/>
                  <a:pt x="899957" y="266088"/>
                  <a:pt x="786384" y="329184"/>
                </a:cubicBezTo>
                <a:cubicBezTo>
                  <a:pt x="682864" y="386695"/>
                  <a:pt x="783136" y="351013"/>
                  <a:pt x="667512" y="384048"/>
                </a:cubicBezTo>
                <a:cubicBezTo>
                  <a:pt x="658368" y="390144"/>
                  <a:pt x="649622" y="396884"/>
                  <a:pt x="640080" y="402336"/>
                </a:cubicBezTo>
                <a:cubicBezTo>
                  <a:pt x="628245" y="409099"/>
                  <a:pt x="615278" y="413756"/>
                  <a:pt x="603504" y="420624"/>
                </a:cubicBezTo>
                <a:cubicBezTo>
                  <a:pt x="562788" y="444375"/>
                  <a:pt x="522468" y="464664"/>
                  <a:pt x="493776" y="502920"/>
                </a:cubicBezTo>
                <a:cubicBezTo>
                  <a:pt x="485597" y="513825"/>
                  <a:pt x="482251" y="527661"/>
                  <a:pt x="475488" y="539496"/>
                </a:cubicBezTo>
                <a:cubicBezTo>
                  <a:pt x="470036" y="549038"/>
                  <a:pt x="463296" y="557784"/>
                  <a:pt x="457200" y="566928"/>
                </a:cubicBezTo>
                <a:cubicBezTo>
                  <a:pt x="454152" y="588264"/>
                  <a:pt x="457695" y="611659"/>
                  <a:pt x="448056" y="630936"/>
                </a:cubicBezTo>
                <a:cubicBezTo>
                  <a:pt x="432514" y="662020"/>
                  <a:pt x="384048" y="713232"/>
                  <a:pt x="384048" y="713232"/>
                </a:cubicBezTo>
                <a:cubicBezTo>
                  <a:pt x="375198" y="739783"/>
                  <a:pt x="375953" y="745536"/>
                  <a:pt x="356616" y="768096"/>
                </a:cubicBezTo>
                <a:cubicBezTo>
                  <a:pt x="345395" y="781187"/>
                  <a:pt x="330385" y="790878"/>
                  <a:pt x="320040" y="804672"/>
                </a:cubicBezTo>
                <a:cubicBezTo>
                  <a:pt x="305112" y="824576"/>
                  <a:pt x="288045" y="888489"/>
                  <a:pt x="265176" y="896112"/>
                </a:cubicBezTo>
                <a:cubicBezTo>
                  <a:pt x="246888" y="902208"/>
                  <a:pt x="226352" y="903707"/>
                  <a:pt x="210312" y="914400"/>
                </a:cubicBezTo>
                <a:cubicBezTo>
                  <a:pt x="142516" y="959597"/>
                  <a:pt x="177001" y="946665"/>
                  <a:pt x="109728" y="960120"/>
                </a:cubicBezTo>
                <a:cubicBezTo>
                  <a:pt x="100584" y="969264"/>
                  <a:pt x="93056" y="980379"/>
                  <a:pt x="82296" y="987552"/>
                </a:cubicBezTo>
                <a:cubicBezTo>
                  <a:pt x="74276" y="992899"/>
                  <a:pt x="63723" y="992899"/>
                  <a:pt x="54864" y="996696"/>
                </a:cubicBezTo>
                <a:cubicBezTo>
                  <a:pt x="42335" y="1002066"/>
                  <a:pt x="30480" y="1008888"/>
                  <a:pt x="18288" y="1014984"/>
                </a:cubicBezTo>
                <a:lnTo>
                  <a:pt x="0" y="1024128"/>
                </a:ln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7824216" y="2103120"/>
            <a:ext cx="548640" cy="1143000"/>
          </a:xfrm>
          <a:custGeom>
            <a:avLst/>
            <a:gdLst>
              <a:gd name="connsiteX0" fmla="*/ 548640 w 548640"/>
              <a:gd name="connsiteY0" fmla="*/ 0 h 1143000"/>
              <a:gd name="connsiteX1" fmla="*/ 502920 w 548640"/>
              <a:gd name="connsiteY1" fmla="*/ 64008 h 1143000"/>
              <a:gd name="connsiteX2" fmla="*/ 493776 w 548640"/>
              <a:gd name="connsiteY2" fmla="*/ 91440 h 1143000"/>
              <a:gd name="connsiteX3" fmla="*/ 466344 w 548640"/>
              <a:gd name="connsiteY3" fmla="*/ 164592 h 1143000"/>
              <a:gd name="connsiteX4" fmla="*/ 457200 w 548640"/>
              <a:gd name="connsiteY4" fmla="*/ 201168 h 1143000"/>
              <a:gd name="connsiteX5" fmla="*/ 420624 w 548640"/>
              <a:gd name="connsiteY5" fmla="*/ 274320 h 1143000"/>
              <a:gd name="connsiteX6" fmla="*/ 374904 w 548640"/>
              <a:gd name="connsiteY6" fmla="*/ 365760 h 1143000"/>
              <a:gd name="connsiteX7" fmla="*/ 356616 w 548640"/>
              <a:gd name="connsiteY7" fmla="*/ 402336 h 1143000"/>
              <a:gd name="connsiteX8" fmla="*/ 329184 w 548640"/>
              <a:gd name="connsiteY8" fmla="*/ 493776 h 1143000"/>
              <a:gd name="connsiteX9" fmla="*/ 301752 w 548640"/>
              <a:gd name="connsiteY9" fmla="*/ 557784 h 1143000"/>
              <a:gd name="connsiteX10" fmla="*/ 283464 w 548640"/>
              <a:gd name="connsiteY10" fmla="*/ 621792 h 1143000"/>
              <a:gd name="connsiteX11" fmla="*/ 246888 w 548640"/>
              <a:gd name="connsiteY11" fmla="*/ 722376 h 1143000"/>
              <a:gd name="connsiteX12" fmla="*/ 219456 w 548640"/>
              <a:gd name="connsiteY12" fmla="*/ 795528 h 1143000"/>
              <a:gd name="connsiteX13" fmla="*/ 192024 w 548640"/>
              <a:gd name="connsiteY13" fmla="*/ 886968 h 1143000"/>
              <a:gd name="connsiteX14" fmla="*/ 164592 w 548640"/>
              <a:gd name="connsiteY14" fmla="*/ 905256 h 1143000"/>
              <a:gd name="connsiteX15" fmla="*/ 146304 w 548640"/>
              <a:gd name="connsiteY15" fmla="*/ 932688 h 1143000"/>
              <a:gd name="connsiteX16" fmla="*/ 118872 w 548640"/>
              <a:gd name="connsiteY16" fmla="*/ 960120 h 1143000"/>
              <a:gd name="connsiteX17" fmla="*/ 82296 w 548640"/>
              <a:gd name="connsiteY17" fmla="*/ 1014984 h 1143000"/>
              <a:gd name="connsiteX18" fmla="*/ 64008 w 548640"/>
              <a:gd name="connsiteY18" fmla="*/ 1042416 h 1143000"/>
              <a:gd name="connsiteX19" fmla="*/ 36576 w 548640"/>
              <a:gd name="connsiteY19" fmla="*/ 1069848 h 1143000"/>
              <a:gd name="connsiteX20" fmla="*/ 27432 w 548640"/>
              <a:gd name="connsiteY20" fmla="*/ 1097280 h 1143000"/>
              <a:gd name="connsiteX21" fmla="*/ 9144 w 548640"/>
              <a:gd name="connsiteY21" fmla="*/ 1124712 h 1143000"/>
              <a:gd name="connsiteX22" fmla="*/ 0 w 548640"/>
              <a:gd name="connsiteY22" fmla="*/ 11430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640" h="1143000">
                <a:moveTo>
                  <a:pt x="548640" y="0"/>
                </a:moveTo>
                <a:cubicBezTo>
                  <a:pt x="533400" y="21336"/>
                  <a:pt x="516410" y="41525"/>
                  <a:pt x="502920" y="64008"/>
                </a:cubicBezTo>
                <a:cubicBezTo>
                  <a:pt x="497961" y="72273"/>
                  <a:pt x="497070" y="82382"/>
                  <a:pt x="493776" y="91440"/>
                </a:cubicBezTo>
                <a:cubicBezTo>
                  <a:pt x="484876" y="115914"/>
                  <a:pt x="474579" y="139886"/>
                  <a:pt x="466344" y="164592"/>
                </a:cubicBezTo>
                <a:cubicBezTo>
                  <a:pt x="462370" y="176514"/>
                  <a:pt x="462034" y="189567"/>
                  <a:pt x="457200" y="201168"/>
                </a:cubicBezTo>
                <a:cubicBezTo>
                  <a:pt x="446715" y="226333"/>
                  <a:pt x="432816" y="249936"/>
                  <a:pt x="420624" y="274320"/>
                </a:cubicBezTo>
                <a:lnTo>
                  <a:pt x="374904" y="365760"/>
                </a:lnTo>
                <a:cubicBezTo>
                  <a:pt x="368808" y="377952"/>
                  <a:pt x="359922" y="389112"/>
                  <a:pt x="356616" y="402336"/>
                </a:cubicBezTo>
                <a:cubicBezTo>
                  <a:pt x="335540" y="486640"/>
                  <a:pt x="362577" y="382465"/>
                  <a:pt x="329184" y="493776"/>
                </a:cubicBezTo>
                <a:cubicBezTo>
                  <a:pt x="313080" y="547455"/>
                  <a:pt x="330766" y="514263"/>
                  <a:pt x="301752" y="557784"/>
                </a:cubicBezTo>
                <a:cubicBezTo>
                  <a:pt x="294546" y="586607"/>
                  <a:pt x="293303" y="595556"/>
                  <a:pt x="283464" y="621792"/>
                </a:cubicBezTo>
                <a:cubicBezTo>
                  <a:pt x="273334" y="648804"/>
                  <a:pt x="252377" y="694932"/>
                  <a:pt x="246888" y="722376"/>
                </a:cubicBezTo>
                <a:cubicBezTo>
                  <a:pt x="235589" y="778872"/>
                  <a:pt x="246365" y="755164"/>
                  <a:pt x="219456" y="795528"/>
                </a:cubicBezTo>
                <a:cubicBezTo>
                  <a:pt x="215796" y="810169"/>
                  <a:pt x="198703" y="882516"/>
                  <a:pt x="192024" y="886968"/>
                </a:cubicBezTo>
                <a:lnTo>
                  <a:pt x="164592" y="905256"/>
                </a:lnTo>
                <a:cubicBezTo>
                  <a:pt x="158496" y="914400"/>
                  <a:pt x="153339" y="924245"/>
                  <a:pt x="146304" y="932688"/>
                </a:cubicBezTo>
                <a:cubicBezTo>
                  <a:pt x="138025" y="942622"/>
                  <a:pt x="125288" y="948892"/>
                  <a:pt x="118872" y="960120"/>
                </a:cubicBezTo>
                <a:cubicBezTo>
                  <a:pt x="82535" y="1023709"/>
                  <a:pt x="141633" y="975426"/>
                  <a:pt x="82296" y="1014984"/>
                </a:cubicBezTo>
                <a:cubicBezTo>
                  <a:pt x="76200" y="1024128"/>
                  <a:pt x="71043" y="1033973"/>
                  <a:pt x="64008" y="1042416"/>
                </a:cubicBezTo>
                <a:cubicBezTo>
                  <a:pt x="55729" y="1052350"/>
                  <a:pt x="43749" y="1059088"/>
                  <a:pt x="36576" y="1069848"/>
                </a:cubicBezTo>
                <a:cubicBezTo>
                  <a:pt x="31229" y="1077868"/>
                  <a:pt x="31743" y="1088659"/>
                  <a:pt x="27432" y="1097280"/>
                </a:cubicBezTo>
                <a:cubicBezTo>
                  <a:pt x="22517" y="1107110"/>
                  <a:pt x="14798" y="1115288"/>
                  <a:pt x="9144" y="1124712"/>
                </a:cubicBezTo>
                <a:cubicBezTo>
                  <a:pt x="5637" y="1130556"/>
                  <a:pt x="3048" y="1136904"/>
                  <a:pt x="0" y="114300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8967216" y="2551176"/>
            <a:ext cx="1106424" cy="914400"/>
          </a:xfrm>
          <a:custGeom>
            <a:avLst/>
            <a:gdLst>
              <a:gd name="connsiteX0" fmla="*/ 841248 w 1106424"/>
              <a:gd name="connsiteY0" fmla="*/ 0 h 914400"/>
              <a:gd name="connsiteX1" fmla="*/ 996696 w 1106424"/>
              <a:gd name="connsiteY1" fmla="*/ 9144 h 914400"/>
              <a:gd name="connsiteX2" fmla="*/ 1033272 w 1106424"/>
              <a:gd name="connsiteY2" fmla="*/ 18288 h 914400"/>
              <a:gd name="connsiteX3" fmla="*/ 1088136 w 1106424"/>
              <a:gd name="connsiteY3" fmla="*/ 82296 h 914400"/>
              <a:gd name="connsiteX4" fmla="*/ 1106424 w 1106424"/>
              <a:gd name="connsiteY4" fmla="*/ 118872 h 914400"/>
              <a:gd name="connsiteX5" fmla="*/ 1097280 w 1106424"/>
              <a:gd name="connsiteY5" fmla="*/ 246888 h 914400"/>
              <a:gd name="connsiteX6" fmla="*/ 1060704 w 1106424"/>
              <a:gd name="connsiteY6" fmla="*/ 283464 h 914400"/>
              <a:gd name="connsiteX7" fmla="*/ 1014984 w 1106424"/>
              <a:gd name="connsiteY7" fmla="*/ 356616 h 914400"/>
              <a:gd name="connsiteX8" fmla="*/ 987552 w 1106424"/>
              <a:gd name="connsiteY8" fmla="*/ 384048 h 914400"/>
              <a:gd name="connsiteX9" fmla="*/ 941832 w 1106424"/>
              <a:gd name="connsiteY9" fmla="*/ 429768 h 914400"/>
              <a:gd name="connsiteX10" fmla="*/ 868680 w 1106424"/>
              <a:gd name="connsiteY10" fmla="*/ 448056 h 914400"/>
              <a:gd name="connsiteX11" fmla="*/ 822960 w 1106424"/>
              <a:gd name="connsiteY11" fmla="*/ 475488 h 914400"/>
              <a:gd name="connsiteX12" fmla="*/ 795528 w 1106424"/>
              <a:gd name="connsiteY12" fmla="*/ 493776 h 914400"/>
              <a:gd name="connsiteX13" fmla="*/ 768096 w 1106424"/>
              <a:gd name="connsiteY13" fmla="*/ 502920 h 914400"/>
              <a:gd name="connsiteX14" fmla="*/ 731520 w 1106424"/>
              <a:gd name="connsiteY14" fmla="*/ 530352 h 914400"/>
              <a:gd name="connsiteX15" fmla="*/ 704088 w 1106424"/>
              <a:gd name="connsiteY15" fmla="*/ 539496 h 914400"/>
              <a:gd name="connsiteX16" fmla="*/ 630936 w 1106424"/>
              <a:gd name="connsiteY16" fmla="*/ 576072 h 914400"/>
              <a:gd name="connsiteX17" fmla="*/ 576072 w 1106424"/>
              <a:gd name="connsiteY17" fmla="*/ 603504 h 914400"/>
              <a:gd name="connsiteX18" fmla="*/ 539496 w 1106424"/>
              <a:gd name="connsiteY18" fmla="*/ 630936 h 914400"/>
              <a:gd name="connsiteX19" fmla="*/ 411480 w 1106424"/>
              <a:gd name="connsiteY19" fmla="*/ 676656 h 914400"/>
              <a:gd name="connsiteX20" fmla="*/ 384048 w 1106424"/>
              <a:gd name="connsiteY20" fmla="*/ 704088 h 914400"/>
              <a:gd name="connsiteX21" fmla="*/ 301752 w 1106424"/>
              <a:gd name="connsiteY21" fmla="*/ 731520 h 914400"/>
              <a:gd name="connsiteX22" fmla="*/ 274320 w 1106424"/>
              <a:gd name="connsiteY22" fmla="*/ 740664 h 914400"/>
              <a:gd name="connsiteX23" fmla="*/ 246888 w 1106424"/>
              <a:gd name="connsiteY23" fmla="*/ 749808 h 914400"/>
              <a:gd name="connsiteX24" fmla="*/ 182880 w 1106424"/>
              <a:gd name="connsiteY24" fmla="*/ 768096 h 914400"/>
              <a:gd name="connsiteX25" fmla="*/ 155448 w 1106424"/>
              <a:gd name="connsiteY25" fmla="*/ 786384 h 914400"/>
              <a:gd name="connsiteX26" fmla="*/ 128016 w 1106424"/>
              <a:gd name="connsiteY26" fmla="*/ 795528 h 914400"/>
              <a:gd name="connsiteX27" fmla="*/ 73152 w 1106424"/>
              <a:gd name="connsiteY27" fmla="*/ 822960 h 914400"/>
              <a:gd name="connsiteX28" fmla="*/ 27432 w 1106424"/>
              <a:gd name="connsiteY28" fmla="*/ 868680 h 914400"/>
              <a:gd name="connsiteX29" fmla="*/ 0 w 1106424"/>
              <a:gd name="connsiteY29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06424" h="914400">
                <a:moveTo>
                  <a:pt x="841248" y="0"/>
                </a:moveTo>
                <a:cubicBezTo>
                  <a:pt x="893064" y="3048"/>
                  <a:pt x="945024" y="4223"/>
                  <a:pt x="996696" y="9144"/>
                </a:cubicBezTo>
                <a:cubicBezTo>
                  <a:pt x="1009207" y="10335"/>
                  <a:pt x="1022361" y="12053"/>
                  <a:pt x="1033272" y="18288"/>
                </a:cubicBezTo>
                <a:cubicBezTo>
                  <a:pt x="1047819" y="26600"/>
                  <a:pt x="1080831" y="70607"/>
                  <a:pt x="1088136" y="82296"/>
                </a:cubicBezTo>
                <a:cubicBezTo>
                  <a:pt x="1095360" y="93855"/>
                  <a:pt x="1100328" y="106680"/>
                  <a:pt x="1106424" y="118872"/>
                </a:cubicBezTo>
                <a:cubicBezTo>
                  <a:pt x="1103376" y="161544"/>
                  <a:pt x="1108730" y="205668"/>
                  <a:pt x="1097280" y="246888"/>
                </a:cubicBezTo>
                <a:cubicBezTo>
                  <a:pt x="1092665" y="263501"/>
                  <a:pt x="1071925" y="270373"/>
                  <a:pt x="1060704" y="283464"/>
                </a:cubicBezTo>
                <a:cubicBezTo>
                  <a:pt x="1047933" y="298363"/>
                  <a:pt x="1023204" y="345655"/>
                  <a:pt x="1014984" y="356616"/>
                </a:cubicBezTo>
                <a:cubicBezTo>
                  <a:pt x="1007225" y="366961"/>
                  <a:pt x="995831" y="374114"/>
                  <a:pt x="987552" y="384048"/>
                </a:cubicBezTo>
                <a:cubicBezTo>
                  <a:pt x="961426" y="415399"/>
                  <a:pt x="980150" y="410609"/>
                  <a:pt x="941832" y="429768"/>
                </a:cubicBezTo>
                <a:cubicBezTo>
                  <a:pt x="923087" y="439141"/>
                  <a:pt x="886070" y="444578"/>
                  <a:pt x="868680" y="448056"/>
                </a:cubicBezTo>
                <a:cubicBezTo>
                  <a:pt x="853440" y="457200"/>
                  <a:pt x="838031" y="466068"/>
                  <a:pt x="822960" y="475488"/>
                </a:cubicBezTo>
                <a:cubicBezTo>
                  <a:pt x="813641" y="481313"/>
                  <a:pt x="805358" y="488861"/>
                  <a:pt x="795528" y="493776"/>
                </a:cubicBezTo>
                <a:cubicBezTo>
                  <a:pt x="786907" y="498087"/>
                  <a:pt x="777240" y="499872"/>
                  <a:pt x="768096" y="502920"/>
                </a:cubicBezTo>
                <a:cubicBezTo>
                  <a:pt x="755904" y="512064"/>
                  <a:pt x="744752" y="522791"/>
                  <a:pt x="731520" y="530352"/>
                </a:cubicBezTo>
                <a:cubicBezTo>
                  <a:pt x="723151" y="535134"/>
                  <a:pt x="712863" y="535508"/>
                  <a:pt x="704088" y="539496"/>
                </a:cubicBezTo>
                <a:cubicBezTo>
                  <a:pt x="679269" y="550777"/>
                  <a:pt x="653619" y="560950"/>
                  <a:pt x="630936" y="576072"/>
                </a:cubicBezTo>
                <a:cubicBezTo>
                  <a:pt x="595484" y="599707"/>
                  <a:pt x="613930" y="590885"/>
                  <a:pt x="576072" y="603504"/>
                </a:cubicBezTo>
                <a:cubicBezTo>
                  <a:pt x="563880" y="612648"/>
                  <a:pt x="553646" y="625276"/>
                  <a:pt x="539496" y="630936"/>
                </a:cubicBezTo>
                <a:cubicBezTo>
                  <a:pt x="476802" y="656013"/>
                  <a:pt x="473186" y="614950"/>
                  <a:pt x="411480" y="676656"/>
                </a:cubicBezTo>
                <a:cubicBezTo>
                  <a:pt x="402336" y="685800"/>
                  <a:pt x="395614" y="698305"/>
                  <a:pt x="384048" y="704088"/>
                </a:cubicBezTo>
                <a:cubicBezTo>
                  <a:pt x="358185" y="717020"/>
                  <a:pt x="329184" y="722376"/>
                  <a:pt x="301752" y="731520"/>
                </a:cubicBezTo>
                <a:lnTo>
                  <a:pt x="274320" y="740664"/>
                </a:lnTo>
                <a:cubicBezTo>
                  <a:pt x="265176" y="743712"/>
                  <a:pt x="256239" y="747470"/>
                  <a:pt x="246888" y="749808"/>
                </a:cubicBezTo>
                <a:cubicBezTo>
                  <a:pt x="235169" y="752738"/>
                  <a:pt x="195998" y="761537"/>
                  <a:pt x="182880" y="768096"/>
                </a:cubicBezTo>
                <a:cubicBezTo>
                  <a:pt x="173050" y="773011"/>
                  <a:pt x="165278" y="781469"/>
                  <a:pt x="155448" y="786384"/>
                </a:cubicBezTo>
                <a:cubicBezTo>
                  <a:pt x="146827" y="790695"/>
                  <a:pt x="136637" y="791217"/>
                  <a:pt x="128016" y="795528"/>
                </a:cubicBezTo>
                <a:cubicBezTo>
                  <a:pt x="57112" y="830980"/>
                  <a:pt x="142103" y="799976"/>
                  <a:pt x="73152" y="822960"/>
                </a:cubicBezTo>
                <a:cubicBezTo>
                  <a:pt x="24384" y="896112"/>
                  <a:pt x="88392" y="807720"/>
                  <a:pt x="27432" y="868680"/>
                </a:cubicBezTo>
                <a:cubicBezTo>
                  <a:pt x="16398" y="879714"/>
                  <a:pt x="7216" y="899969"/>
                  <a:pt x="0" y="914400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31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466" y="2089651"/>
            <a:ext cx="10515600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0" y="1"/>
            <a:ext cx="11115806" cy="69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фон ш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4431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55519" y="551145"/>
            <a:ext cx="45178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Игра «Найди звук».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4" descr="бабочка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3145" y="2597944"/>
            <a:ext cx="2160588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TELEF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9568" y="2588810"/>
            <a:ext cx="1871662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барабан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5547065" y="2942805"/>
            <a:ext cx="20161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буке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4950" y="2903548"/>
            <a:ext cx="20510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Арбуз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02043" y="4778232"/>
            <a:ext cx="208915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детский мяч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13150" y="4707577"/>
            <a:ext cx="190658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Гриб"/>
          <p:cNvPicPr>
            <a:picLocks noChangeAspect="1" noChangeArrowheads="1"/>
          </p:cNvPicPr>
          <p:nvPr/>
        </p:nvPicPr>
        <p:blipFill>
          <a:blip r:embed="rId9">
            <a:lum contrast="20000"/>
          </a:blip>
          <a:srcRect/>
          <a:stretch>
            <a:fillRect/>
          </a:stretch>
        </p:blipFill>
        <p:spPr bwMode="auto">
          <a:xfrm>
            <a:off x="5938838" y="4827701"/>
            <a:ext cx="19446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собачка1"/>
          <p:cNvPicPr>
            <a:picLocks noChangeAspect="1" noChangeArrowheads="1"/>
          </p:cNvPicPr>
          <p:nvPr/>
        </p:nvPicPr>
        <p:blipFill>
          <a:blip r:embed="rId10">
            <a:lum bright="-20000" contrast="42000"/>
          </a:blip>
          <a:srcRect/>
          <a:stretch>
            <a:fillRect/>
          </a:stretch>
        </p:blipFill>
        <p:spPr bwMode="auto">
          <a:xfrm>
            <a:off x="8462963" y="4836969"/>
            <a:ext cx="1978025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2192055" y="1317033"/>
            <a:ext cx="69519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Хлопни вовремя в ладошки!</a:t>
            </a:r>
          </a:p>
          <a:p>
            <a:endParaRPr lang="ru-RU" sz="4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7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ш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"/>
            <a:ext cx="9144000" cy="68443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5397" y="-30358"/>
            <a:ext cx="913288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Прочитайте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70279" y="-30358"/>
            <a:ext cx="913288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Бобры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412777"/>
            <a:ext cx="9144000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Бобры- на реке. Они строители. У бобров зубы острые, как бритва. У бобров на реке плотина из стволов осины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ш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683"/>
            <a:ext cx="12192000" cy="6844317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4864593" y="147581"/>
            <a:ext cx="1872208" cy="1052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38400" y="1347899"/>
            <a:ext cx="64285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Согласный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4182" y="1967346"/>
            <a:ext cx="101969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</a:rPr>
              <a:t>Мягки</a:t>
            </a:r>
            <a:r>
              <a:rPr lang="ru-RU" sz="6000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</a:rPr>
              <a:t>й</a:t>
            </a:r>
            <a:r>
              <a:rPr lang="ru-RU" sz="6000" dirty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/т</a:t>
            </a:r>
            <a:r>
              <a:rPr lang="ru-RU" sz="6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вердый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89564" y="2890676"/>
            <a:ext cx="45086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</a:rPr>
              <a:t>Звонкий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2895600" y="3882873"/>
            <a:ext cx="49460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</a:rPr>
              <a:t>Парный</a:t>
            </a:r>
          </a:p>
        </p:txBody>
      </p:sp>
    </p:spTree>
    <p:extLst>
      <p:ext uri="{BB962C8B-B14F-4D97-AF65-F5344CB8AC3E}">
        <p14:creationId xmlns:p14="http://schemas.microsoft.com/office/powerpoint/2010/main" val="247867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66" y="-144638"/>
            <a:ext cx="12589566" cy="714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фон школ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28" y="0"/>
            <a:ext cx="12257780" cy="673330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55965" y="955688"/>
            <a:ext cx="928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1"/>
          <p:cNvPicPr>
            <a:picLocks noChangeAspect="1" noChangeArrowheads="1" noCrop="1"/>
          </p:cNvPicPr>
          <p:nvPr/>
        </p:nvPicPr>
        <p:blipFill>
          <a:blip r:embed="rId3">
            <a:lum bright="-20000" contrast="20000"/>
          </a:blip>
          <a:srcRect/>
          <a:stretch>
            <a:fillRect/>
          </a:stretch>
        </p:blipFill>
        <p:spPr bwMode="auto">
          <a:xfrm>
            <a:off x="8174182" y="243500"/>
            <a:ext cx="3123406" cy="557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43892" y="1546251"/>
            <a:ext cx="8334180" cy="1938992"/>
          </a:xfrm>
          <a:prstGeom prst="rect">
            <a:avLst/>
          </a:prstGeom>
          <a:scene3d>
            <a:camera prst="isometricRightUp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120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Молодцы!</a:t>
            </a:r>
          </a:p>
        </p:txBody>
      </p:sp>
    </p:spTree>
    <p:extLst>
      <p:ext uri="{BB962C8B-B14F-4D97-AF65-F5344CB8AC3E}">
        <p14:creationId xmlns:p14="http://schemas.microsoft.com/office/powerpoint/2010/main" val="198178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фон ш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110" y="-987213"/>
            <a:ext cx="10954259" cy="819930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l="36425" t="63214" r="31486" b="25994"/>
          <a:stretch/>
        </p:blipFill>
        <p:spPr>
          <a:xfrm>
            <a:off x="381050" y="3421818"/>
            <a:ext cx="10319243" cy="19522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0800000" flipV="1">
            <a:off x="614184" y="951057"/>
            <a:ext cx="1008611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Назовите глухие согласные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274617" y="1965996"/>
            <a:ext cx="1003069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Назовите звонкие согласные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617" y="-1"/>
            <a:ext cx="9156986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5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1" y="-130999"/>
            <a:ext cx="11176000" cy="720489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363255" y="-150313"/>
            <a:ext cx="4215753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924568"/>
              </p:ext>
            </p:extLst>
          </p:nvPr>
        </p:nvGraphicFramePr>
        <p:xfrm>
          <a:off x="1549269" y="88900"/>
          <a:ext cx="7226431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Slide" r:id="rId4" imgW="4569445" imgH="3426611" progId="PowerPoint.Slide.12">
                  <p:embed/>
                </p:oleObj>
              </mc:Choice>
              <mc:Fallback>
                <p:oleObj name="Slide" r:id="rId4" imgW="4569445" imgH="3426611" progId="PowerPoint.Slide.1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269" y="88900"/>
                        <a:ext cx="7226431" cy="4889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45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202" y="2259762"/>
            <a:ext cx="3089997" cy="23145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251" y="957755"/>
            <a:ext cx="3422549" cy="3718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7805" y="3332816"/>
            <a:ext cx="3611981" cy="30024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36" y="4299413"/>
            <a:ext cx="2458965" cy="21494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4074" y="498764"/>
            <a:ext cx="92894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тавьте ушки на макушке, слушайте внимательно, загадаю вам загадки, отгадайте обязательно!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2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фон ш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"/>
            <a:ext cx="9144000" cy="6844317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5015880" y="260648"/>
            <a:ext cx="1872208" cy="1052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64808" y="1556792"/>
            <a:ext cx="377435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Согласный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00182" y="2723530"/>
            <a:ext cx="570360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</a:rPr>
              <a:t>Мягкий</a:t>
            </a:r>
            <a:r>
              <a:rPr lang="ru-RU" sz="54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/твердый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079777" y="3861048"/>
            <a:ext cx="377435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rgbClr val="FFFF00"/>
                </a:solidFill>
              </a:rPr>
              <a:t>Звонкий</a:t>
            </a:r>
          </a:p>
        </p:txBody>
      </p:sp>
    </p:spTree>
    <p:extLst>
      <p:ext uri="{BB962C8B-B14F-4D97-AF65-F5344CB8AC3E}">
        <p14:creationId xmlns:p14="http://schemas.microsoft.com/office/powerpoint/2010/main" val="283755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6436" y="1094510"/>
            <a:ext cx="6137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что похожа буква ?</a:t>
            </a:r>
          </a:p>
          <a:p>
            <a:endParaRPr lang="ru-RU" dirty="0"/>
          </a:p>
          <a:p>
            <a:r>
              <a:rPr lang="ru-RU" dirty="0"/>
              <a:t>Буква Б с большим брюшком,</a:t>
            </a:r>
          </a:p>
          <a:p>
            <a:r>
              <a:rPr lang="ru-RU" dirty="0"/>
              <a:t>В кепке с длинным козырьком.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82"/>
            <a:ext cx="10571018" cy="660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1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фон школ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"/>
            <a:ext cx="9144000" cy="68443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35120" y="0"/>
            <a:ext cx="913288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Прочитайте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49296" y="2486053"/>
            <a:ext cx="1872208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02659" y="1399381"/>
            <a:ext cx="1008112" cy="141738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47372" y="3292817"/>
            <a:ext cx="1008112" cy="141738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415316" y="3175131"/>
            <a:ext cx="1008112" cy="141738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11476" y="1278549"/>
            <a:ext cx="1008112" cy="141738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91944" y="4581129"/>
            <a:ext cx="1008112" cy="141738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63064" y="916499"/>
            <a:ext cx="1008112" cy="141738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</p:spTree>
    <p:extLst>
      <p:ext uri="{BB962C8B-B14F-4D97-AF65-F5344CB8AC3E}">
        <p14:creationId xmlns:p14="http://schemas.microsoft.com/office/powerpoint/2010/main" val="131789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ru-RU" sz="6000" b="1" dirty="0">
                <a:solidFill>
                  <a:srgbClr val="008000"/>
                </a:solidFill>
              </a:rPr>
              <a:t>Ба – </a:t>
            </a:r>
            <a:r>
              <a:rPr lang="ru-RU" sz="6000" b="1" dirty="0" err="1">
                <a:solidFill>
                  <a:srgbClr val="008000"/>
                </a:solidFill>
              </a:rPr>
              <a:t>бо</a:t>
            </a:r>
            <a:r>
              <a:rPr lang="ru-RU" sz="6000" b="1" dirty="0">
                <a:solidFill>
                  <a:srgbClr val="008000"/>
                </a:solidFill>
              </a:rPr>
              <a:t> – </a:t>
            </a:r>
            <a:r>
              <a:rPr lang="ru-RU" sz="6000" b="1" dirty="0" err="1">
                <a:solidFill>
                  <a:srgbClr val="008000"/>
                </a:solidFill>
              </a:rPr>
              <a:t>бу</a:t>
            </a:r>
            <a:r>
              <a:rPr lang="ru-RU" sz="6000" b="1" dirty="0">
                <a:solidFill>
                  <a:srgbClr val="008000"/>
                </a:solidFill>
              </a:rPr>
              <a:t> – </a:t>
            </a:r>
            <a:r>
              <a:rPr lang="ru-RU" sz="6000" b="1" dirty="0" err="1">
                <a:solidFill>
                  <a:srgbClr val="008000"/>
                </a:solidFill>
              </a:rPr>
              <a:t>бу</a:t>
            </a:r>
            <a:endParaRPr lang="ru-RU" sz="6000" b="1" dirty="0">
              <a:solidFill>
                <a:srgbClr val="008000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sz="6000" b="1" dirty="0">
                <a:solidFill>
                  <a:srgbClr val="008000"/>
                </a:solidFill>
              </a:rPr>
              <a:t>Бы – ба – </a:t>
            </a:r>
            <a:r>
              <a:rPr lang="ru-RU" sz="6000" b="1" dirty="0" err="1">
                <a:solidFill>
                  <a:srgbClr val="008000"/>
                </a:solidFill>
              </a:rPr>
              <a:t>бу</a:t>
            </a:r>
            <a:r>
              <a:rPr lang="ru-RU" sz="6000" b="1" dirty="0">
                <a:solidFill>
                  <a:srgbClr val="008000"/>
                </a:solidFill>
              </a:rPr>
              <a:t> – </a:t>
            </a:r>
            <a:r>
              <a:rPr lang="ru-RU" sz="6000" b="1" dirty="0" err="1">
                <a:solidFill>
                  <a:srgbClr val="008000"/>
                </a:solidFill>
              </a:rPr>
              <a:t>бо</a:t>
            </a:r>
            <a:r>
              <a:rPr lang="ru-RU" sz="6000" b="1" dirty="0">
                <a:solidFill>
                  <a:srgbClr val="008000"/>
                </a:solidFill>
              </a:rPr>
              <a:t>  </a:t>
            </a:r>
          </a:p>
          <a:p>
            <a:pPr algn="ctr" eaLnBrk="1" hangingPunct="1">
              <a:buFontTx/>
              <a:buNone/>
            </a:pPr>
            <a:r>
              <a:rPr lang="ru-RU" sz="6000" b="1" dirty="0" err="1">
                <a:solidFill>
                  <a:srgbClr val="008000"/>
                </a:solidFill>
              </a:rPr>
              <a:t>Бя</a:t>
            </a:r>
            <a:r>
              <a:rPr lang="ru-RU" sz="6000" b="1" dirty="0">
                <a:solidFill>
                  <a:srgbClr val="008000"/>
                </a:solidFill>
              </a:rPr>
              <a:t> – </a:t>
            </a:r>
            <a:r>
              <a:rPr lang="ru-RU" sz="6000" b="1" dirty="0" err="1">
                <a:solidFill>
                  <a:srgbClr val="008000"/>
                </a:solidFill>
              </a:rPr>
              <a:t>бя</a:t>
            </a:r>
            <a:r>
              <a:rPr lang="ru-RU" sz="6000" b="1" dirty="0">
                <a:solidFill>
                  <a:srgbClr val="008000"/>
                </a:solidFill>
              </a:rPr>
              <a:t> – </a:t>
            </a:r>
            <a:r>
              <a:rPr lang="ru-RU" sz="6000" b="1" dirty="0" err="1">
                <a:solidFill>
                  <a:srgbClr val="008000"/>
                </a:solidFill>
              </a:rPr>
              <a:t>бё</a:t>
            </a:r>
            <a:r>
              <a:rPr lang="ru-RU" sz="6000" b="1" dirty="0">
                <a:solidFill>
                  <a:srgbClr val="008000"/>
                </a:solidFill>
              </a:rPr>
              <a:t> – би </a:t>
            </a:r>
          </a:p>
          <a:p>
            <a:pPr algn="ctr" eaLnBrk="1" hangingPunct="1">
              <a:buFontTx/>
              <a:buNone/>
            </a:pPr>
            <a:r>
              <a:rPr lang="ru-RU" sz="6000" b="1" dirty="0" err="1">
                <a:solidFill>
                  <a:srgbClr val="008000"/>
                </a:solidFill>
              </a:rPr>
              <a:t>Бо</a:t>
            </a:r>
            <a:r>
              <a:rPr lang="ru-RU" sz="6000" b="1" dirty="0">
                <a:solidFill>
                  <a:srgbClr val="008000"/>
                </a:solidFill>
              </a:rPr>
              <a:t> – би – </a:t>
            </a:r>
            <a:r>
              <a:rPr lang="ru-RU" sz="6000" b="1" dirty="0" err="1">
                <a:solidFill>
                  <a:srgbClr val="008000"/>
                </a:solidFill>
              </a:rPr>
              <a:t>бе</a:t>
            </a:r>
            <a:r>
              <a:rPr lang="ru-RU" sz="6000" b="1" dirty="0">
                <a:solidFill>
                  <a:srgbClr val="008000"/>
                </a:solidFill>
              </a:rPr>
              <a:t> – ба </a:t>
            </a:r>
          </a:p>
          <a:p>
            <a:pPr algn="ctr" eaLnBrk="1" hangingPunct="1">
              <a:buFontTx/>
              <a:buNone/>
            </a:pPr>
            <a:r>
              <a:rPr lang="ru-RU" sz="6000" b="1" dirty="0">
                <a:solidFill>
                  <a:srgbClr val="008000"/>
                </a:solidFill>
              </a:rPr>
              <a:t>Об – боб – </a:t>
            </a:r>
            <a:r>
              <a:rPr lang="ru-RU" sz="6000" b="1" dirty="0" err="1">
                <a:solidFill>
                  <a:srgbClr val="008000"/>
                </a:solidFill>
              </a:rPr>
              <a:t>аб</a:t>
            </a:r>
            <a:r>
              <a:rPr lang="ru-RU" sz="6000" b="1" dirty="0">
                <a:solidFill>
                  <a:srgbClr val="008000"/>
                </a:solidFill>
              </a:rPr>
              <a:t> – </a:t>
            </a:r>
            <a:r>
              <a:rPr lang="ru-RU" sz="6000" b="1" dirty="0" err="1">
                <a:solidFill>
                  <a:srgbClr val="008000"/>
                </a:solidFill>
              </a:rPr>
              <a:t>бяб</a:t>
            </a:r>
            <a:endParaRPr lang="ru-RU" sz="6000" b="1" dirty="0">
              <a:solidFill>
                <a:srgbClr val="008000"/>
              </a:solidFill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3575050" y="333376"/>
            <a:ext cx="45576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72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Игра «Эхо»</a:t>
            </a:r>
          </a:p>
        </p:txBody>
      </p:sp>
      <p:pic>
        <p:nvPicPr>
          <p:cNvPr id="68613" name="Picture 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847850" y="1989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847850" y="31416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7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847850" y="42211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8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847850" y="53006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9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847850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018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3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4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5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6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tcloud.ru/system/slides/pics/000/270/381/original/Slide3.jpg?1480180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1" y="0"/>
            <a:ext cx="11360727" cy="70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34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159</Words>
  <Application>Microsoft Office PowerPoint</Application>
  <PresentationFormat>Широкоэкранный</PresentationFormat>
  <Paragraphs>40</Paragraphs>
  <Slides>16</Slides>
  <Notes>0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Impact</vt:lpstr>
      <vt:lpstr>Times New Roman</vt:lpstr>
      <vt:lpstr>Тема Office</vt:lpstr>
      <vt:lpstr>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17</cp:revision>
  <dcterms:created xsi:type="dcterms:W3CDTF">2023-11-29T16:14:00Z</dcterms:created>
  <dcterms:modified xsi:type="dcterms:W3CDTF">2024-07-29T23:50:13Z</dcterms:modified>
</cp:coreProperties>
</file>