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7" r:id="rId6"/>
    <p:sldId id="270" r:id="rId7"/>
    <p:sldId id="268" r:id="rId8"/>
    <p:sldId id="271" r:id="rId9"/>
    <p:sldId id="269" r:id="rId10"/>
    <p:sldId id="272" r:id="rId11"/>
    <p:sldId id="265" r:id="rId12"/>
    <p:sldId id="258" r:id="rId13"/>
    <p:sldId id="257" r:id="rId14"/>
    <p:sldId id="260" r:id="rId15"/>
    <p:sldId id="259" r:id="rId16"/>
    <p:sldId id="261" r:id="rId17"/>
    <p:sldId id="26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AutoShape 2" descr="https://fsd.multiurok.ru/html/2020/01/20/s_5e24cc2689233/1322998_1.png"/>
          <p:cNvSpPr>
            <a:spLocks noChangeAspect="1" noChangeArrowheads="1"/>
          </p:cNvSpPr>
          <p:nvPr/>
        </p:nvSpPr>
        <p:spPr bwMode="auto">
          <a:xfrm>
            <a:off x="155575" y="-776288"/>
            <a:ext cx="1876425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Пользователь\Desktop\подвиги геракла\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451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8606" y="62068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Коровы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Гериона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8064" y="620688"/>
            <a:ext cx="3294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Яблоки Гесперид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3400508" cy="431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77430"/>
            <a:ext cx="3294756" cy="431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732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подвиги геракла\27a79c8b268349aaedcf05d9acd562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" y="0"/>
            <a:ext cx="9138173" cy="68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449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подвиги геракла\737f5772677239315aafd29e7987c2c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52400"/>
            <a:ext cx="97536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75756" y="-14436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ОТГАДАЙ    ПОДВИГ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41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подвиги геракла\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049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подвиги геракла\GERION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4288"/>
            <a:ext cx="8696325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9752" y="40466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ОТГАДАЙ    ПОДВИГ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269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подвиги геракла\img_s615523_8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306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подвиги геракла\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21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46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41" y="5294268"/>
            <a:ext cx="1563732" cy="1563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697" y="4217374"/>
            <a:ext cx="1902539" cy="264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520" y="2039249"/>
            <a:ext cx="1870639" cy="140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603" y="2193598"/>
            <a:ext cx="29718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9" y="1609163"/>
            <a:ext cx="2712256" cy="182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24" y="3439067"/>
            <a:ext cx="1910004" cy="169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0"/>
            <a:ext cx="2078301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17" y="0"/>
            <a:ext cx="2160683" cy="257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21034"/>
            <a:ext cx="2225898" cy="222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" y="19891"/>
            <a:ext cx="2699792" cy="157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7322"/>
            <a:ext cx="1777749" cy="222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257" y="2925828"/>
            <a:ext cx="1937454" cy="242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403" y="2204864"/>
            <a:ext cx="2590597" cy="201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272" y="4217374"/>
            <a:ext cx="2015423" cy="264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9" y="5105860"/>
            <a:ext cx="1924168" cy="175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74848"/>
            <a:ext cx="2257751" cy="228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083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40466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НАЙДИ   ОШИБКУ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664" y="1218818"/>
            <a:ext cx="61926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Критская гидра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405" y="2880812"/>
            <a:ext cx="5317182" cy="35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332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9"/>
            <a:ext cx="3248631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3150742" cy="413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695" y="62068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Лернейская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гидра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8064" y="620688"/>
            <a:ext cx="3294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Критский бык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249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40466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НАЙДИ   ОШИБКУ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9155" y="1052736"/>
            <a:ext cx="662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err="1" smtClean="0">
                <a:latin typeface="Times New Roman" pitchFamily="18" charset="0"/>
                <a:cs typeface="Times New Roman" pitchFamily="18" charset="0"/>
              </a:rPr>
              <a:t>Керинейский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 лев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60" y="2564904"/>
            <a:ext cx="5220072" cy="391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795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5695" y="62068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Немейский лев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8064" y="620688"/>
            <a:ext cx="3294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Керинейская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лань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5" y="1714865"/>
            <a:ext cx="3308233" cy="433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531" y="1709758"/>
            <a:ext cx="3308795" cy="433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474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40466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НАЙДИ   ОШИБКУ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2496" y="1190543"/>
            <a:ext cx="61926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Кони Ипполиты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4" y="2636912"/>
            <a:ext cx="4629894" cy="367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163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854" y="62068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Диомеда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8064" y="620688"/>
            <a:ext cx="3294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Пояс Ипполиты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30503"/>
            <a:ext cx="3414901" cy="447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92" y="1506451"/>
            <a:ext cx="3414901" cy="447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485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40466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НАЙДИ   ОШИБКУ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664" y="980728"/>
            <a:ext cx="61926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Яблоки </a:t>
            </a:r>
            <a:r>
              <a:rPr lang="ru-RU" sz="6600" dirty="0" err="1" smtClean="0">
                <a:latin typeface="Times New Roman" pitchFamily="18" charset="0"/>
                <a:cs typeface="Times New Roman" pitchFamily="18" charset="0"/>
              </a:rPr>
              <a:t>Гериона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12" y="2564904"/>
            <a:ext cx="6693768" cy="384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899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36</Words>
  <Application>Microsoft Office PowerPoint</Application>
  <PresentationFormat>Экран (4:3)</PresentationFormat>
  <Paragraphs>18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Ученик 1</cp:lastModifiedBy>
  <cp:revision>17</cp:revision>
  <dcterms:created xsi:type="dcterms:W3CDTF">2020-12-06T13:15:43Z</dcterms:created>
  <dcterms:modified xsi:type="dcterms:W3CDTF">2024-07-30T14:17:42Z</dcterms:modified>
</cp:coreProperties>
</file>