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1939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9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0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868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7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92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38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2F1E9C9-C55C-4CE0-B251-7A3578FB186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BB7585B-F79C-4BD3-ACBA-58498603BF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89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867DB-2F4C-412D-909F-8D14FEBF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51"/>
            <a:ext cx="9144000" cy="2543174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    конференция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29.03.2024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697995-F9EF-4065-8566-27A32C1F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2750"/>
            <a:ext cx="9144000" cy="1771650"/>
          </a:xfrm>
        </p:spPr>
        <p:txBody>
          <a:bodyPr>
            <a:normAutofit/>
          </a:bodyPr>
          <a:lstStyle/>
          <a:p>
            <a:r>
              <a:rPr lang="ru-RU" sz="2800" dirty="0"/>
              <a:t>Использование педагогических технологий при изучении темы </a:t>
            </a:r>
            <a:r>
              <a:rPr lang="ru-RU" sz="2800" dirty="0" smtClean="0"/>
              <a:t>«Пресмыкающиеся</a:t>
            </a:r>
            <a:r>
              <a:rPr lang="ru-RU" sz="2800" dirty="0"/>
              <a:t>»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5A6DCC-2792-411B-93BD-4088DFBAFB28}"/>
              </a:ext>
            </a:extLst>
          </p:cNvPr>
          <p:cNvSpPr txBox="1"/>
          <p:nvPr/>
        </p:nvSpPr>
        <p:spPr>
          <a:xfrm>
            <a:off x="8191500" y="4552950"/>
            <a:ext cx="238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МАОУ СОШ 61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Карнаух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4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0F916-6345-4D5A-A9FC-FFCA4A3F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Педагогические технологии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2727C8-C07F-4DD7-B009-A94A3B0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effectLst/>
                <a:latin typeface="YS Text"/>
              </a:rPr>
              <a:t>Педагогическая технология</a:t>
            </a:r>
            <a:r>
              <a:rPr lang="ru-RU" b="0" i="0" dirty="0">
                <a:effectLst/>
                <a:latin typeface="YS Text"/>
              </a:rPr>
              <a:t> (от др.-греч. </a:t>
            </a:r>
            <a:r>
              <a:rPr lang="ru-RU" b="0" i="0" dirty="0" err="1">
                <a:effectLst/>
                <a:latin typeface="YS Text"/>
              </a:rPr>
              <a:t>τέχνη</a:t>
            </a:r>
            <a:r>
              <a:rPr lang="ru-RU" b="0" i="0" dirty="0">
                <a:effectLst/>
                <a:latin typeface="YS Text"/>
              </a:rPr>
              <a:t> — искусство, мастерство, умение; </a:t>
            </a:r>
            <a:r>
              <a:rPr lang="ru-RU" b="0" i="0" dirty="0" err="1">
                <a:effectLst/>
                <a:latin typeface="YS Text"/>
              </a:rPr>
              <a:t>λόγος</a:t>
            </a:r>
            <a:r>
              <a:rPr lang="ru-RU" b="0" i="0" dirty="0">
                <a:effectLst/>
                <a:latin typeface="YS Text"/>
              </a:rPr>
              <a:t> — слово, учение) — специальный набор форм, методов, способов, приёмов обучения и воспитательных средств, системно используемых в образовательном процессе на основе декларируемых психолого-педагогических установок, приводящий всегда к достижению прогнозируемого образовательного результата с допустимой нормой отклонения.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6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8D635-4248-401D-95CD-0FE94842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5E3005-7D53-4086-A950-F1B391BC9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33349"/>
            <a:ext cx="11487149" cy="6657975"/>
          </a:xfrm>
        </p:spPr>
      </p:pic>
    </p:spTree>
    <p:extLst>
      <p:ext uri="{BB962C8B-B14F-4D97-AF65-F5344CB8AC3E}">
        <p14:creationId xmlns:p14="http://schemas.microsoft.com/office/powerpoint/2010/main" val="16815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9FDD8-ED4D-499E-929D-F6EDBB78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35CEA20-698C-46F7-B4A3-CD0EFE184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-1"/>
            <a:ext cx="11420475" cy="6638925"/>
          </a:xfrm>
        </p:spPr>
      </p:pic>
    </p:spTree>
    <p:extLst>
      <p:ext uri="{BB962C8B-B14F-4D97-AF65-F5344CB8AC3E}">
        <p14:creationId xmlns:p14="http://schemas.microsoft.com/office/powerpoint/2010/main" val="428766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B2EB9-237B-487E-850F-CBE2A1D0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B6C613-077F-4873-886C-ED8A58E0E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19360F-005C-4889-B277-07E338FE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00012"/>
            <a:ext cx="4972050" cy="42338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96F91B-9160-4469-AA05-D4B148E2A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7" y="1276351"/>
            <a:ext cx="49720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DA92E-A175-4E7B-9B05-231E5F8B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23E9C9D-CB1D-43CB-AB26-A92EC0413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6200"/>
            <a:ext cx="11468099" cy="6781800"/>
          </a:xfrm>
        </p:spPr>
      </p:pic>
    </p:spTree>
    <p:extLst>
      <p:ext uri="{BB962C8B-B14F-4D97-AF65-F5344CB8AC3E}">
        <p14:creationId xmlns:p14="http://schemas.microsoft.com/office/powerpoint/2010/main" val="318963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31C35-921E-4E20-B72C-80E7BD58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92BC3EB-8600-4CD6-A679-2AC8BDD0A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497967"/>
            <a:ext cx="10325100" cy="58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D6F7A-4E4C-4277-BF42-0DF9339B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C20DBD8-AC85-4F5F-99A7-2104F078C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28625"/>
            <a:ext cx="10248900" cy="6429375"/>
          </a:xfrm>
        </p:spPr>
      </p:pic>
    </p:spTree>
    <p:extLst>
      <p:ext uri="{BB962C8B-B14F-4D97-AF65-F5344CB8AC3E}">
        <p14:creationId xmlns:p14="http://schemas.microsoft.com/office/powerpoint/2010/main" val="199487688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</TotalTime>
  <Words>26</Words>
  <Application>Microsoft Office PowerPoint</Application>
  <PresentationFormat>Произвольный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Уголки</vt:lpstr>
      <vt:lpstr>             Педагогическая     конференция 29.03.2024</vt:lpstr>
      <vt:lpstr> Педагогические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Педагогическая     конференция 29.03.2024</dc:title>
  <dc:creator>ndegda56@gmail.com</dc:creator>
  <cp:lastModifiedBy>Бархатные Тяги</cp:lastModifiedBy>
  <cp:revision>8</cp:revision>
  <dcterms:created xsi:type="dcterms:W3CDTF">2024-03-17T12:11:41Z</dcterms:created>
  <dcterms:modified xsi:type="dcterms:W3CDTF">2024-08-03T13:40:41Z</dcterms:modified>
</cp:coreProperties>
</file>