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416" r:id="rId3"/>
    <p:sldId id="421" r:id="rId4"/>
    <p:sldId id="366" r:id="rId5"/>
    <p:sldId id="386" r:id="rId6"/>
    <p:sldId id="422" r:id="rId7"/>
    <p:sldId id="420" r:id="rId8"/>
    <p:sldId id="415" r:id="rId9"/>
    <p:sldId id="491" r:id="rId10"/>
    <p:sldId id="492" r:id="rId11"/>
    <p:sldId id="523" r:id="rId12"/>
    <p:sldId id="494" r:id="rId13"/>
    <p:sldId id="493" r:id="rId14"/>
    <p:sldId id="496" r:id="rId15"/>
    <p:sldId id="423" r:id="rId16"/>
    <p:sldId id="452" r:id="rId17"/>
    <p:sldId id="454" r:id="rId18"/>
    <p:sldId id="453" r:id="rId19"/>
    <p:sldId id="490" r:id="rId20"/>
    <p:sldId id="464" r:id="rId21"/>
    <p:sldId id="507" r:id="rId22"/>
    <p:sldId id="367" r:id="rId23"/>
    <p:sldId id="368" r:id="rId24"/>
    <p:sldId id="495" r:id="rId25"/>
    <p:sldId id="524" r:id="rId26"/>
    <p:sldId id="52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DED9A-8D7F-41E7-B86C-320E867C0C4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5AE4E-469A-41B1-89AE-6E56B0EEA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6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7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4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4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6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0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 prstMaterial="powder">
              <a:bevelB w="69850" h="69850" prst="divot"/>
              <a:extrusionClr>
                <a:schemeClr val="tx2">
                  <a:lumMod val="50000"/>
                </a:schemeClr>
              </a:extrusionClr>
              <a:contourClr>
                <a:schemeClr val="bg2">
                  <a:lumMod val="10000"/>
                </a:schemeClr>
              </a:contourClr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D5D7B-45B7-4C92-9A31-54F58D02BDF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9525">
            <a:solidFill>
              <a:schemeClr val="bg1"/>
            </a:solidFill>
            <a:prstDash val="solid"/>
          </a:ln>
          <a:solidFill>
            <a:schemeClr val="bg1"/>
          </a:solidFill>
          <a:effectLst>
            <a:outerShdw blurRad="88900" dist="38100" dir="2700000" algn="tl" rotWithShape="0">
              <a:schemeClr val="tx1">
                <a:alpha val="63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883" y="1462656"/>
            <a:ext cx="7772400" cy="2387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Памятная книга «Мы гордимся!» воспитанников группы №3 «Дружная семейка»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202407"/>
            <a:ext cx="8118566" cy="1012439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№4» г. Всеволожска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897879" y="6220031"/>
            <a:ext cx="3112226" cy="46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Всеволожск, 2024 год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1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014" y="103750"/>
            <a:ext cx="5943965" cy="67242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Морозов Семён Владимирович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32127" y="711707"/>
            <a:ext cx="4479738" cy="40995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12.02.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1904 -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июль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1983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DE425-F538-460B-A809-903FD39C9790}"/>
              </a:ext>
            </a:extLst>
          </p:cNvPr>
          <p:cNvSpPr txBox="1"/>
          <p:nvPr/>
        </p:nvSpPr>
        <p:spPr>
          <a:xfrm>
            <a:off x="178184" y="1146004"/>
            <a:ext cx="87876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 Семён Владимирович во время Великой Отечественной войны воевал на Южном фронте, служил капитаном, был политруком. Был ранен. Награжден следующими наградами: Орден Красной Звезды, Орден Отечественной войны II степени, медаль «За оборону Кавказа», медаль «За победу над Германией в Великой Отечественной войне 1941 - 1945 годов».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0ECAAA-D8A1-40F1-A383-84734D60C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29" y="2716167"/>
            <a:ext cx="2433887" cy="365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862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2264" y="316191"/>
            <a:ext cx="8959471" cy="17473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Из наградного листа: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Краткое, конкретное изложение личного боевого подвига или заслуг.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Тов.Морозов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за время своей работы парторгом батальона правильно нацеливал партийную организацию на выполнение задач, стоящих перед частью. Благодаря неустанной работе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тов.Морозова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парт. организация части сплочена и всегда на деле является верным помощником командования батальона в выполнении самых сложных задач по обеспечению боевой работы авиа полей; только за последних два с половиной года батальоном обслужено 16 198 боевых самолетовылетов и перевезено 63 242 тонны различных грузов.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 напряженные дни боевой работы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тов.Морозов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водил колонны по доставке горючего и боеприпасов, руководил набивкой патрон и снарядов, проявляя оперативность, смелость и решительность.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Он систематически занимается воспитанием коммунистов и беспартийных в духе преданности матери-Родине. Неустанно заботится о росте рядов нашей партии; за период его работы парт. организация части выросла до 265 человек членов и кандидатов ВКП/б/ за счет лучших людей, показавших на деле свою преданность делу партии Ленина-Сталина.</a:t>
            </a:r>
          </a:p>
        </p:txBody>
      </p:sp>
    </p:spTree>
    <p:extLst>
      <p:ext uri="{BB962C8B-B14F-4D97-AF65-F5344CB8AC3E}">
        <p14:creationId xmlns:p14="http://schemas.microsoft.com/office/powerpoint/2010/main" val="85672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2264" y="211602"/>
            <a:ext cx="8959471" cy="603679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Лично высоко дисциплинирован, исполнителен, трудолюбив, предан партии ЛЕНИНА-СТАЛИНА и Социалистической Родине».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Из личных воспоминаний: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«В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стреча с немецким солдатом стала незабываемым моментом. Это случилось во время жестоких боев на фронте. Я откуда-то бежал изнуренный и измотанный. И тут из-за угла меня встретил немецкий солдат. В ужасе и отчаянии, я выбежал вперед, надеясь на милость или удачу. Немец, видя бегущего к нему солдата, отчаянно выхватывает оружие и начинает стрелять. Несколько из выстрелов попадает в мою шинель, но чудом не ранит.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Оказавшись в шоке от увиденного, я, не задумываясь, хватаю свое оружие и стреляю в ответ, вцепившись в ручку автомата, как будто это единственный шанс выжить. Немецкий солдат падает на землю, и в этот момент, чувствуя поток адреналина и страха, я бегу прочь от этого места событий».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Позже, когда товарищи по батальону приходят на место стычки, они находят тело убитого немца и забирают у него кортик. Этот кортик, как память о жестоком бое и подвиге Семёна Владимировича, становится символом отваги и силы. Но битва оставила свой отпечаток. Когда Семён Владимирович снял свою шапку, чтобы осмотреться по повреждениям, он замечает, что волосы остались в ней.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 так, кортик, взятый у павшего немецкого солдата, стал не только объектом, но и символом духа выживания и долга перед Родиной. Он до сих пор хранится у потомков Семёна Владимировича  как память о тех трудных временах, которые изменили жизнь многих и о любимом дедушке.</a:t>
            </a:r>
          </a:p>
          <a:p>
            <a:pPr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7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897879" y="6220031"/>
            <a:ext cx="3028721" cy="53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 – Морозова Полина и Пугачев Кирилл.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94C49C6-6AFD-4C64-B5F0-814DEC83ECCF}"/>
              </a:ext>
            </a:extLst>
          </p:cNvPr>
          <p:cNvSpPr txBox="1">
            <a:spLocks/>
          </p:cNvSpPr>
          <p:nvPr/>
        </p:nvSpPr>
        <p:spPr>
          <a:xfrm>
            <a:off x="1321666" y="310919"/>
            <a:ext cx="3250334" cy="368057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Наградный лист героя: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EA0BC3-2C71-422E-BA11-3DC710DDA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89" y="1804206"/>
            <a:ext cx="2755699" cy="431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6072244-6F1E-43C6-AD1F-D3DE0D9E3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22" y="786714"/>
            <a:ext cx="2988221" cy="431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1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829" y="218507"/>
            <a:ext cx="6189436" cy="67242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Предко</a:t>
            </a:r>
            <a:r>
              <a:rPr lang="ru-RU" sz="3200" dirty="0"/>
              <a:t> Михаил Кириллович</a:t>
            </a:r>
            <a:endParaRPr lang="en-US" sz="32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97879" y="5997962"/>
            <a:ext cx="3112226" cy="637969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 – Стулова Ксения.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6947" y="933566"/>
            <a:ext cx="9010105" cy="169533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06.11.1926 – 15.05.2002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Кириллович в 14 лет ушел воевать в партизанский отряд на Украине. Позднее их отряд влился в ряды РККА. Воевал на Ленинградском фронте, в районе Ржевки, был старшим роты зенитной части. Михаил Кириллович был награжден медалью «За воинскую доблесть» и орденом Жукова.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47450B-2BBB-45F6-BA08-37C0EECF5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r="3249" b="31667"/>
          <a:stretch/>
        </p:blipFill>
        <p:spPr>
          <a:xfrm>
            <a:off x="6203405" y="2484870"/>
            <a:ext cx="2806700" cy="339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306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936" y="142811"/>
            <a:ext cx="6753497" cy="67242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Редуто</a:t>
            </a:r>
            <a:r>
              <a:rPr lang="ru-RU" sz="3200" dirty="0"/>
              <a:t> Сергей Васильевич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33" y="793471"/>
            <a:ext cx="7979773" cy="124433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97879" y="6220031"/>
            <a:ext cx="3028721" cy="53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33" y="815231"/>
            <a:ext cx="9010105" cy="156727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1925 - 1988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Васильевич был призван на фронт на Великую Отечественную войну в 1943 г. Награжден медалью «За боевые заслуги», орденом Отечественной войны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медалью «Ветеран труда», рядом юбилейных медалей.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59905" y="2437702"/>
            <a:ext cx="3028721" cy="53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героя: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94" y="2179195"/>
            <a:ext cx="2545806" cy="369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5" b="5667"/>
          <a:stretch/>
        </p:blipFill>
        <p:spPr bwMode="auto">
          <a:xfrm>
            <a:off x="2514279" y="2882682"/>
            <a:ext cx="2319972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87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301" y="326222"/>
            <a:ext cx="6280091" cy="67242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Рогульская</a:t>
            </a:r>
            <a:r>
              <a:rPr lang="ru-RU" sz="3200" dirty="0"/>
              <a:t> Клавдия Михайловна</a:t>
            </a:r>
            <a:endParaRPr lang="en-US" sz="3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9893" y="1082710"/>
            <a:ext cx="8462905" cy="389969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20.01.1914 - 21.05.1994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Рогульская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Клавдия Михайловна перед войной работала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кеттельщицей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трикотажно-чулочной фабрике «Красное Знамя» в г. Ленинграде.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война, работников фабрики отправили на создание линии обороны Ленинграда под Красном Селом. Ей было 27 лет. Все лето они рыли окопы, ставили противотанковые заграждения и другие оборонительные сооружения. Когда в начале сентября 1941 года их вернули в город, они продолжили работать на фабрике. Выпускали изделия для военных.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ранняя суровая зима 1941 года. Клавдия Михайловна рассказывала, как они ходили за водой на Неву. Варили столярный клей, а еще на фабрике им выдали по кусочку машинного кожаного ремня от старых станков. Ремень был промаслен старым машинным маслом. Она его долго-долго варила, а потом отрезала по кусочку и жевала. 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5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69895" y="398710"/>
            <a:ext cx="8599705" cy="4821289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сильно бомбили. Вначале они бегали прятаться в бомбоубежище. А когда не стало сил от голода, то просто выходили на улицу и ложились около бетонной трубы, и ждали, когда закончится бомбёжка.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Клавдии Михайловны был старший брат Александр. Он был служащий, остался в Ленинграде. Свой паёк (125 грамм хлеба) он обменивал на деньги и отправлял семье, которая была в Ярославской области. Поэтому сам он был очень истощен от голода, и умер в январе 1942 года от истощения. Клавдия Михайловна зашила его в белую простынь, и с помощью соседей спустила во двор, откуда большая машина забирала трупы. Где похоронен Александр Михайлович, родственники до сих пор не знают.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голода Клавдия Михайловна перестала ходить, ноги опухли. В конце зимы - начале весны 1942 года самых ослабленных сотрудниц эвакуировали по Дороге Жизни. Ехать было страшно, машины проваливались под лёд. Но Клавдии Михайловне повезло, её машина дошла до пункта назначения, и на поезде она доехала до станции Некоуз в Ярославской области, где жила её семья. До деревни её довезли на телеге и высадили. А от шоссейной дороги до деревни она ползла, потому что идти сил не было. В деревне её сначала не узнали, ребятишки её боялись, потому что выглядела она как скелет, обтянутый кожей. Её называли старухой, а ей было всего 28 лет.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3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031774" y="6037149"/>
            <a:ext cx="3112226" cy="82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 – Морозова Полина, Пугачевы Кирилл и Максим, Бернштейн Лев.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294" y="538505"/>
            <a:ext cx="8433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родные её сумели выходить. Кормили совсем по чуть-чуть. Клавдия Михайловна рассказывала, что очень сердилась, что не давали много есть. Но после голода нельзя было. И постепенно она окрепла и стала работать в колхозе. Работала до конца войны. После войны вернулась на свою фабрику в г. Ленинград и  продолжила там работать до самой пенсии.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награждена медалью «За оборону Ленинграда» и медалью «250 лет городу Ленинград». Всю свою жизнь бережно относилась к еде, подбирала каждую крошечку, никогда ничего не выбрасывала.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00" y="3089201"/>
            <a:ext cx="2016000" cy="270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386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660" y="0"/>
            <a:ext cx="6476570" cy="1340757"/>
          </a:xfrm>
        </p:spPr>
        <p:txBody>
          <a:bodyPr>
            <a:noAutofit/>
          </a:bodyPr>
          <a:lstStyle/>
          <a:p>
            <a:pPr algn="ctr"/>
            <a:br>
              <a:rPr lang="ru-RU" sz="3200" dirty="0"/>
            </a:br>
            <a:r>
              <a:rPr lang="ru-RU" sz="3200" dirty="0"/>
              <a:t>Семёнов Иван Семенович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Семёнова Пелагея Степановна</a:t>
            </a:r>
            <a:br>
              <a:rPr lang="ru-RU" sz="3200" dirty="0"/>
            </a:br>
            <a:endParaRPr lang="en-US" sz="32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62" y="1670841"/>
            <a:ext cx="9006876" cy="248552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Семёнов Иван Семёнович - участник Великой Отечественной войны, пропал без вести под Ленинградом в 1942 году, его жена - Семёнова Пелагея Степановна имела награду.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Семенова Пелагея Степановна - жена Ивана Семёновича Семенова. В годы Великой Отечественной войны оказалась в оккупации. Фашисты сожгли дом, она вырыла землянку в лесу, спасла троих детей от голодной смерти. Награждена медалями за доблестный труд в тылу, как жена, погибшего на фронте. Она отмечена, как долгожитель г. Всеволожска, о ней напечатана статья в газете «Всеволожские вести».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11072" y="6060089"/>
            <a:ext cx="2966253" cy="75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Борейшо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Красоткины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и София.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B2D8AA-A0E8-4B3A-BC63-27F8F0377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3" r="60292" b="15910"/>
          <a:stretch/>
        </p:blipFill>
        <p:spPr>
          <a:xfrm>
            <a:off x="6679021" y="3949759"/>
            <a:ext cx="2396417" cy="224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443E0A-1B4A-4271-8736-82E83429E40B}"/>
              </a:ext>
            </a:extLst>
          </p:cNvPr>
          <p:cNvSpPr txBox="1"/>
          <p:nvPr/>
        </p:nvSpPr>
        <p:spPr>
          <a:xfrm>
            <a:off x="3266818" y="1340757"/>
            <a:ext cx="2744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(1904-2002)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78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681" y="0"/>
            <a:ext cx="5576207" cy="67242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Алексеев Федор Петрович 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4970" y="558120"/>
            <a:ext cx="8901630" cy="231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22.02.1924 - 04.05.2009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 Фёдор Петрович был призван на Великую Отечественную войну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Пестречинским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РВК Татарской АССР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Пестречинского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31 августа 1942 г. Служил в 803 зенитном артиллерийском полку в звании - рядовой красноармеец. Федор Петрович был награждён медалями «За боевые заслуги» 1 октября 1942 г., «За оборону Ленинграда» 22 декабря 1942 г., «За победу над Германией в Великой Отечественной Войне 1941 – 1945 гг.», орденом Отечественной войны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степени. Воевал дальномерщиком-рядовым, дошёл до Германии.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97879" y="6033147"/>
            <a:ext cx="3028721" cy="53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Катышевские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и Даниил.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76" y="2804310"/>
            <a:ext cx="2229965" cy="3028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CBEAAA-8A31-4174-BE9B-E82E7A50C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50" y="2604147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585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662" y="10020"/>
            <a:ext cx="6476570" cy="67242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Семисотов</a:t>
            </a:r>
            <a:r>
              <a:rPr lang="ru-RU" sz="3200" dirty="0"/>
              <a:t> Владимир Николаевич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3895" y="672420"/>
            <a:ext cx="9010105" cy="128079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1910 - 1968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Семисотов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Николаевич в годы Великой Отечественной войны работал водителем-механиком на Дороге Жизни в г. Ленинграде. Был награжден медалью «За оборону Ленинграда».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63590" y="6165670"/>
            <a:ext cx="3112226" cy="637969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 – Тютюнов Даниил.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110469"/>
            <a:ext cx="2676616" cy="389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72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461" y="-5392"/>
            <a:ext cx="5984277" cy="67242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Стулов Павел Арсентьевич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999" y="667028"/>
            <a:ext cx="8755200" cy="1801131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15.03.1922 – 05.12.2004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Стулов Павел Арсентьевич прошел всю Великую Отечественную войну; воинское звание: полковник. Павел Арсентьевич принимал участие во взятии Берлина, а также в освобождении Вены, Варшавы и Праги. За подвиги и отвагу Павел Арсентьевич был награжден множеством боевых наград.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254616" y="6210993"/>
            <a:ext cx="2936797" cy="57603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 – Стулова Ксения.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32D6EC-5A62-4CCE-9FE3-3BFA429F3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31" y="2126853"/>
            <a:ext cx="2481969" cy="394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1548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867" y="50047"/>
            <a:ext cx="6189436" cy="67242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Трима</a:t>
            </a:r>
            <a:r>
              <a:rPr lang="ru-RU" sz="3200" dirty="0"/>
              <a:t> Константин Юрьевич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5532" y="617217"/>
            <a:ext cx="9010105" cy="197757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19.05.1908 - 14.01.1990                                                              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 Юрьевич родился в с. Ялта Первомайского района Донецкой области Украинской ССР.  Участвовал в кровопролитных боях на озере Сиваш в Крыму. Служил в звании старшина. В 1943 г. в бою был ранен в обе ноги, комиссован. Далее служил в системе НКВД начальником автоколонны на строительстве Военно-Грузинской дороги.  Награжден многими наградами: медалью «За отвагу», орденом Отечественной войны II степени, др.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6111" r="1917"/>
          <a:stretch/>
        </p:blipFill>
        <p:spPr>
          <a:xfrm>
            <a:off x="7096835" y="2295733"/>
            <a:ext cx="1998802" cy="444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5735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80" y="579482"/>
            <a:ext cx="3225225" cy="4998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935979" y="5953331"/>
            <a:ext cx="3112226" cy="637969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 – Раду Давид и Карина.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2" b="5185"/>
          <a:stretch/>
        </p:blipFill>
        <p:spPr>
          <a:xfrm>
            <a:off x="1449612" y="1293381"/>
            <a:ext cx="3684089" cy="428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735543" y="579482"/>
            <a:ext cx="3112226" cy="46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героя: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66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896" y="215900"/>
            <a:ext cx="5576207" cy="67242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Хромых Фёдор Иванович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" y="888320"/>
            <a:ext cx="9052560" cy="174058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1907 – 07.03.1943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Хромых Федор Иванович родился в 1907 году. В 1941 году Фёдор Иванович был призван Воронежским РВК на борьбу с фашизмом. Воевал в звании ефрейтора в 359 СД (стрелковая дивизия), был наводчиком. Погиб под Ржевом 7 марта 1943 года. Захоронен в Братской могиле Смоленской области, Ново-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Дугинского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986054" y="6004131"/>
            <a:ext cx="3112226" cy="637969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Саприна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Алиса.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19BEA93-E110-426C-BD47-B99BC0D80C74}"/>
              </a:ext>
            </a:extLst>
          </p:cNvPr>
          <p:cNvSpPr txBox="1">
            <a:spLocks/>
          </p:cNvSpPr>
          <p:nvPr/>
        </p:nvSpPr>
        <p:spPr>
          <a:xfrm>
            <a:off x="5803990" y="5458031"/>
            <a:ext cx="3112226" cy="637969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нет.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02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17" y="202453"/>
            <a:ext cx="6562165" cy="67242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Щебельников</a:t>
            </a:r>
            <a:r>
              <a:rPr lang="ru-RU" sz="3200" dirty="0"/>
              <a:t> Николай Ефимович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" y="888320"/>
            <a:ext cx="9052560" cy="174058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 – 16.03.1991</a:t>
            </a:r>
          </a:p>
          <a:p>
            <a:pPr indent="270510" algn="just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Щебельников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Николай Ефимович родился в 1918 году в селе Пушкарка Алексеевского района Самарской области. В 1919 году его родители Ефим и Прасковья умерли от тифа. Маленький Николай остался на воспитании деда Андрея. В конце 20-ых - начале 30-ых годов дед Андрей был раскулачен из сослан с внуком в Коми АССР. Вскоре дед Андрей умер, и Николай вернулся в Куйбышевскую область, где попал в детдом. После семилетнего обучения в школе поступил в Уральский сельскохозяйственный техникум и в 1940 году закончил обучение на агронома. В 1940 году Николай Ефимович был призван в армию.</a:t>
            </a:r>
            <a:endParaRPr lang="ru-RU" sz="18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В июне - июле 1941 года в составе 411 го стрелкового полка 110 стрелковой дивизии Николай Ефимович участвовал в боях на Западном Фронте в Могилевской области. Был тяжело ранен, контужен и отправлен в эвакогоспиталь. В 1942 году Николай Ефимович был комиссован как инвалид 2 группы. </a:t>
            </a:r>
            <a:endParaRPr lang="ru-RU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43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30436" y="458014"/>
            <a:ext cx="8883127" cy="174058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0510" algn="just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После окончания Великой Отечественной войны Николай Ефимович работал агрономом в Узбекистане и Украине. В 1952 году он переехал в город Приморск Ленинградской области. Умер Николай Ефимович 16 марта 1991 года. Награжден юбилейными медалями и орденом Отечественной войны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II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степени.</a:t>
            </a:r>
            <a:endParaRPr lang="ru-RU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986054" y="6004131"/>
            <a:ext cx="3112226" cy="637969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Занкович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Олеся.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AE3FCB-EC3F-4EB6-BF6B-B5302D2D901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1638" b="6874"/>
          <a:stretch/>
        </p:blipFill>
        <p:spPr bwMode="auto">
          <a:xfrm>
            <a:off x="6950448" y="3788149"/>
            <a:ext cx="2063115" cy="2062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672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002" y="96798"/>
            <a:ext cx="6729041" cy="67242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Вележанский</a:t>
            </a:r>
            <a:r>
              <a:rPr lang="ru-RU" sz="3200" dirty="0"/>
              <a:t> Василий Федорович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6963" y="811265"/>
            <a:ext cx="8961120" cy="147046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1914 - 1974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Вележанский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Василий Федорович во время Великой Отечественной войны служил в войсках СМЕРШ старшим лейтенантом. Награждён медалью «За победу над Германией в Великой Отечественной войне 1941 – 1945 гг.»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932399" y="6006435"/>
            <a:ext cx="3028721" cy="53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Лунецкая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154728"/>
            <a:ext cx="2509520" cy="347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286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867" y="50047"/>
            <a:ext cx="6189436" cy="67242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Джинчарадзе</a:t>
            </a:r>
            <a:r>
              <a:rPr lang="ru-RU" sz="3200" dirty="0"/>
              <a:t> </a:t>
            </a:r>
            <a:r>
              <a:rPr lang="ru-RU" sz="3200" dirty="0" err="1"/>
              <a:t>Гайоз</a:t>
            </a:r>
            <a:r>
              <a:rPr lang="ru-RU" sz="3200" dirty="0"/>
              <a:t> </a:t>
            </a:r>
            <a:r>
              <a:rPr lang="ru-RU" sz="3200" dirty="0" err="1"/>
              <a:t>Ермолаевич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69469"/>
            <a:ext cx="9010105" cy="103196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16.02.1924 - 20.03.1990                                                              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Джинчарадзе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Гайоз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Ермолаевич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с.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Эркети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Чохатаурского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Грузинской ССР.  15 сентября 1942 г. был призван в военкомат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Чохатаурского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принят в войска запаса (370 запасной стрелковый полк 38 запасной стрелковой дивизии).  В силу юного возраста на фронт не попал, но в годы Великой Отечественной войны трудился в тылу, за что был награжден орденом Отечественной войны II степени, который был вручен ему 1 августа 1986 г. Всю жизнь гордился своими выдающимися соотечественниками – Героями Советского Союза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Кантария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Мелитоном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Варламовичем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Джинчарадзе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Исрафилом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Кемаловичем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своим дальним родственником.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97879" y="6220031"/>
            <a:ext cx="3112226" cy="637969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 – Раду Давид и Карина.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47" y="2954757"/>
            <a:ext cx="2346758" cy="326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628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896" y="-9533"/>
            <a:ext cx="5576207" cy="6724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Жарков Василий Андреевич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" y="576885"/>
            <a:ext cx="8853668" cy="2950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27.11.1910 — 1974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рождения: Чувашская АССР, Ибресинский р-н, с.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Хармалы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Хормалы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Ушел на фронт в 1941 году в звании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мл.лейтенанта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Стал капитаном батальона. Являлся также участником вооруженных конфликтов советской армии с Японией. Вернулся из мест сражений к семье в родное село, где продолжил трудиться. С женой, Лидией Михайловной, воспитали шестерых детей. Имел Ордена и медали, которые после смерти героя членами семьи были переданы в местный музей.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Воинское звание: капитан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мл. лейтенант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Награды: Орден Красного Знамени, Орден Красной Звезды, Орден Отечественной войны I степени.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31774" y="6290670"/>
            <a:ext cx="3112226" cy="637969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 – Аввакумов Илья.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E4B950-93AF-4A52-9AAC-6281BCCC3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9" y="3319009"/>
            <a:ext cx="2221579" cy="2962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412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936" y="226077"/>
            <a:ext cx="6753497" cy="67242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Камышева Евгения Филипповна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33" y="793471"/>
            <a:ext cx="7979773" cy="124433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97879" y="6220031"/>
            <a:ext cx="3028721" cy="53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33" y="886987"/>
            <a:ext cx="9010105" cy="156727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1920 - 1996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Камышева Евгения Филипповна всю Великую Отечественную войну проработала на заводе в г. Кронштадта. Была ветераном труда. Награждена медалью «За оборону Ленинграда», орденом Отечественной войны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значком «Ветеран ДКБФ» (очень редкая награда), рядом юбилейных медалей.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00" y="2146188"/>
            <a:ext cx="2590800" cy="4073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98" y="3021657"/>
            <a:ext cx="3665537" cy="2322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159905" y="2437702"/>
            <a:ext cx="3028721" cy="53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героя: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0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05" y="38614"/>
            <a:ext cx="6189436" cy="67242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Лунецкий</a:t>
            </a:r>
            <a:r>
              <a:rPr lang="ru-RU" sz="3200" dirty="0"/>
              <a:t> Иван Андреевич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6963" y="620765"/>
            <a:ext cx="8961120" cy="147046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1898 - 1977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Лунецкий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Андреевич в Великую Отечественную войну служил в стрелковом полку в звании старшего сержанта. Побывал в штрафбате, награждён медалями «За отвагу», «За оборону Ленинграда», «За победу над Германией в Великой Отечественной войне 1941 – 1945 гг.»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932399" y="6006435"/>
            <a:ext cx="3028721" cy="53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Лунецкая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403386"/>
            <a:ext cx="2585720" cy="345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25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84" y="195263"/>
            <a:ext cx="5576207" cy="67242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Михайлов Василий Павлович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9473" y="883742"/>
            <a:ext cx="8901630" cy="180128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 Василий Павлович был призван на Великую Отечественную войну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РВК. Воинское звание: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красноармеец;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сержант, рядовой. Служил в воинской части: 197 гвардейский стрелковый полк 64 гвардейской стрелковой дивизии 13 партизанской бригады. Василий Павлович был награжден Орденом Славы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медалью «За победу над Германией в Великой Отечественной войне 1941 – 1945 гг.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бою за освобождение Латвийской СССР Василий Павлович уничтожил ~ 12 немцев.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97879" y="6050870"/>
            <a:ext cx="3028721" cy="80713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Катышевские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и Даниил.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1221" r="1404" b="1075"/>
          <a:stretch/>
        </p:blipFill>
        <p:spPr bwMode="auto">
          <a:xfrm>
            <a:off x="6183927" y="2476500"/>
            <a:ext cx="2830600" cy="3170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80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699" y="101411"/>
            <a:ext cx="5576207" cy="67242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Морозов Василий Алексеевич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8066" y="898150"/>
            <a:ext cx="8959471" cy="17473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19.02.1925 г.р.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 Василий Алексеевич родился 19.02.1925 г. в Ярославской области, Борисоглебском районе, д. Михайловское. С 11 января 1943 года по 9 мая 1945 года воевал на Ленинградском фронте, был связистом в 47 и 58 полку связи. За участие в героической обороне Ленинграда награжден медалями, орденом Отечественной войны II степени.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97879" y="6220031"/>
            <a:ext cx="3028721" cy="53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Красоткины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и София.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B4DC11-BC16-4370-97BB-DC67C854F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13" y="2420254"/>
            <a:ext cx="2567087" cy="370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37A2CB-217D-48B2-9198-687C53C6B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66" y="2963532"/>
            <a:ext cx="2266670" cy="262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594C49C6-6AFD-4C64-B5F0-814DEC83ECCF}"/>
              </a:ext>
            </a:extLst>
          </p:cNvPr>
          <p:cNvSpPr txBox="1">
            <a:spLocks/>
          </p:cNvSpPr>
          <p:nvPr/>
        </p:nvSpPr>
        <p:spPr>
          <a:xfrm>
            <a:off x="2942634" y="2533419"/>
            <a:ext cx="3250334" cy="368057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героя: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7022</TotalTime>
  <Words>2391</Words>
  <Application>Microsoft Office PowerPoint</Application>
  <PresentationFormat>Экран (4:3)</PresentationFormat>
  <Paragraphs>104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Cambria</vt:lpstr>
      <vt:lpstr>Times New Roman</vt:lpstr>
      <vt:lpstr>Office Theme</vt:lpstr>
      <vt:lpstr>Памятная книга «Мы гордимся!» воспитанников группы №3 «Дружная семейка»</vt:lpstr>
      <vt:lpstr>Алексеев Федор Петрович </vt:lpstr>
      <vt:lpstr>Вележанский Василий Федорович</vt:lpstr>
      <vt:lpstr>Джинчарадзе Гайоз Ермолаевич</vt:lpstr>
      <vt:lpstr>Жарков Василий Андреевич</vt:lpstr>
      <vt:lpstr>Камышева Евгения Филипповна</vt:lpstr>
      <vt:lpstr>Лунецкий Иван Андреевич</vt:lpstr>
      <vt:lpstr>Михайлов Василий Павлович</vt:lpstr>
      <vt:lpstr>Морозов Василий Алексеевич</vt:lpstr>
      <vt:lpstr>Морозов Семён Владимирович</vt:lpstr>
      <vt:lpstr>Презентация PowerPoint</vt:lpstr>
      <vt:lpstr>Презентация PowerPoint</vt:lpstr>
      <vt:lpstr>Презентация PowerPoint</vt:lpstr>
      <vt:lpstr>Предко Михаил Кириллович</vt:lpstr>
      <vt:lpstr>Редуто Сергей Васильевич</vt:lpstr>
      <vt:lpstr>Рогульская Клавдия Михайловна</vt:lpstr>
      <vt:lpstr>Презентация PowerPoint</vt:lpstr>
      <vt:lpstr>Презентация PowerPoint</vt:lpstr>
      <vt:lpstr> Семёнов Иван Семенович  Семёнова Пелагея Степановна </vt:lpstr>
      <vt:lpstr>Семисотов Владимир Николаевич</vt:lpstr>
      <vt:lpstr>Стулов Павел Арсентьевич</vt:lpstr>
      <vt:lpstr>Трима Константин Юрьевич</vt:lpstr>
      <vt:lpstr>Презентация PowerPoint</vt:lpstr>
      <vt:lpstr>Хромых Фёдор Иванович</vt:lpstr>
      <vt:lpstr>Щебельников Николай Ефимович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pptforschool.ru</dc:creator>
  <cp:lastModifiedBy>GHABOSHA</cp:lastModifiedBy>
  <cp:revision>818</cp:revision>
  <dcterms:created xsi:type="dcterms:W3CDTF">2018-04-28T06:32:59Z</dcterms:created>
  <dcterms:modified xsi:type="dcterms:W3CDTF">2024-05-13T11:24:26Z</dcterms:modified>
</cp:coreProperties>
</file>