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ZdHqGOXs+xZsIl5q8M63BJA9D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17" name="Google Shape;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8" name="Google Shape;10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9" name="Google Shape;11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5" name="Google Shape;125;p2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9" name="Google Shape;12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i="0" lang="ru-RU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i="0" lang="ru-RU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2" name="Google Shape;14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" name="Google Shape;148;p2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52" name="Google Shape;15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25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25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p25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25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2" name="Google Shape;162;p25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3" name="Google Shape;163;p2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7" name="Google Shape;16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26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74" name="Google Shape;174;p26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5" name="Google Shape;175;p26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26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77" name="Google Shape;177;p26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26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26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80" name="Google Shape;180;p26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1" name="Google Shape;181;p2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5" name="Google Shape;18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8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8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Google Shape;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3" name="Google Shape;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2" name="Google Shape;4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3" name="Google Shape;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2" name="Google Shape;5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3" name="Google Shape;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6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6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2" name="Google Shape;6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3" name="Google Shape;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3" name="Google Shape;7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4" name="Google Shape;7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18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6" name="Google Shape;8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7" name="Google Shape;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7" name="Google Shape;9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8" name="Google Shape;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10" name="Google Shape;10;p1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25.jpg"/><Relationship Id="rId8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11.jpg"/><Relationship Id="rId5" Type="http://schemas.openxmlformats.org/officeDocument/2006/relationships/image" Target="../media/image19.jpg"/><Relationship Id="rId6" Type="http://schemas.openxmlformats.org/officeDocument/2006/relationships/image" Target="../media/image15.jpg"/><Relationship Id="rId7" Type="http://schemas.openxmlformats.org/officeDocument/2006/relationships/image" Target="../media/image27.jpg"/><Relationship Id="rId8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00" y="1009650"/>
            <a:ext cx="828675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"/>
          <p:cNvSpPr/>
          <p:nvPr/>
        </p:nvSpPr>
        <p:spPr>
          <a:xfrm>
            <a:off x="2610700" y="5733625"/>
            <a:ext cx="9296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АВЛАСКО ТАТЬЯНА АЛЕКСАНДРОВНА</a:t>
            </a: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</a:t>
            </a:r>
            <a:r>
              <a:rPr lang="ru-RU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ЧИТЕЛЬ РУССКОГО ЯЗЫКА И ЛИТЕРАТУРЫ</a:t>
            </a: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МБОУ «МНОГОПРОФИЛЬНЫЙ ЛИЦЕЙ № 5 ИМ. Н.П. БОЙКО» Г. ДОНЕЦКА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2819400" y="1"/>
            <a:ext cx="5734050" cy="757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24 сентября 2022 года исполнилось 80 лет с момента создания «Молодой Гвардии» мы помним и чтим, несем в своем сердце благодарность и скорбь по тем ребятам, которые отважно, ценой своей жизни сражались и погибли за наше будущее!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Но спустя 80 лет мир опять столкнулся с войной, с болью и горем, когда матери вынуждены провожать на фронт своих сыновей и дочерей</a:t>
            </a: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</a:t>
            </a: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огда родители хоронят своих детей, убитых и растерзанных жестокой рукой фашизма.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снова освобождение родной земли Донбаcса. Мы живем и видим все ужасы войны, смерти, человеческое  горе. И к сожалению, такие же молодые ребята, как когда-то герои «Молодой гвардии» плечом к плечу стоят за мир, за наше будущее, за будущее без нацизма, без насилия, без ненависти, без свастики.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Да, мы с уверенностью можем сказать, что события последних лет показали, что есть такие же герои и в наше время, но никуда и не делось, так же и предательство, </a:t>
            </a: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существовавшее</a:t>
            </a: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80 лет назад.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Я очень верю, что ребята современной «Молодой Гвардии» будут жить долго и счастливо, и будут растить своих детей в новом мире, под мирным небом, без фашизма, нацизма и войн!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2819400" cy="190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1156" y="4376737"/>
            <a:ext cx="3610844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1156" y="119062"/>
            <a:ext cx="3610844" cy="198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10600" y="2233613"/>
            <a:ext cx="3581399" cy="201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0" y="2243137"/>
            <a:ext cx="27241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641614"/>
            <a:ext cx="2819399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1" y="3536559"/>
            <a:ext cx="814387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Моя работа посвящена реальной истории нашей страны, подвигу молодых ребят, о которых написал свой одноименный роман  советский писатель Александр Александрович Фадеев.   	В своей книге  «Молодая гвардия» Фадеев описал события, посвящённые действовавшей в Краснодоне во время Великой Отечественной войны молодёжной подпольной организации под названием «Молодая гвардия», многие члены которой были казнены немецкими захватчиками.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" y="29243"/>
            <a:ext cx="3190875" cy="34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"/>
          <p:cNvSpPr/>
          <p:nvPr/>
        </p:nvSpPr>
        <p:spPr>
          <a:xfrm flipH="1">
            <a:off x="3314693" y="318509"/>
            <a:ext cx="731044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Александр Фадеев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Русский, советский писатель и общественный деятель, журналист, военный корреспондент. Лауреат Сталинской премии l степени. Кавалер двух Орденов Ленина. Член РКП. Член ЦК ВКП. Лауреат премии Ленинского комсомола. В 1946-1954 - генеральный секретарь и председатель правления Союза писателей СССР.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Родился 24 декабря 1901 г., Кимры, Тверская губерния, Российская империя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Умер13 мая 1956 г. (54 года), Переделкино, Ленинский район, Московская область, РСФСР, СССР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1511" y="2873054"/>
            <a:ext cx="4048125" cy="357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llSizeRender-3" id="220" name="Google Shape;2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3770" y="2034966"/>
            <a:ext cx="4232030" cy="482303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"/>
          <p:cNvSpPr/>
          <p:nvPr/>
        </p:nvSpPr>
        <p:spPr>
          <a:xfrm>
            <a:off x="76200" y="1104899"/>
            <a:ext cx="780757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«Молодая гвардия» — подпольная антифашистская Комсомольская организация юношей и девушек, действовавшая в годы Великой Отечественной войны (с сентября 1942 года по январь 1943 года) в основном в городе Краснодоне.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была создана вскоре после начала оккупации города Краснодона войсками нацистской Германи</a:t>
            </a: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начавшейся 20 июля 1942 года. «Молодая гвардия» насчитывала около ста десяти участников — юношей и девушек.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/>
          <p:nvPr/>
        </p:nvSpPr>
        <p:spPr>
          <a:xfrm>
            <a:off x="342901" y="285750"/>
            <a:ext cx="809625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Это было в Донбассе, в маленьком шахтерском городке Краснодоне, что в Луганской области.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Олег Кошевой, Ульяна Громова, Любовь Шевцова, Сергей Тюленин – эти имена сегодня известны всем.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 Когда фашисты вошли в Краснодон, они были совсем юные, вчерашние выпускники школ и старшеклассники, обычные подростки. Сильные духом, несломленные, они создали подпольную комсомольскую организацию «Молодая гвардия», которая своими диверсиями заставляла почву гореть под ногами фашистов.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Отчаянная, рискованная деятельность юных подпольщиков сопровождалась большими потерями и привела к неизбежному провалу. Зверски замученные нацистами юные герои и сегодня заставляют пламенеть сердца, расставляя верные нравственные ориентиры.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Самые смелые, отважные, сообразительные и мужественные ребята и девушки объединились в антифашистскую организацию – «Молодая гвардия». Они давали клятву верности и обещали мстить за кровь и смерть советских людей. В начале «Молодая гвардия» состояла человек из тридцати. Командиром её был лейтенант красной армии Иван Туркенич, а из молодых самым главным был Олег Кошевой – юноша с великолепными организаторскими способностями, серьёзный, сильный духом, ответственный.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«Молодая Гвардия» расклеивала листовки, развешивала по всему городу заминированные красные флаги, поддерживая тем самым дух русских.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Представители «Молодой гвардии» крали и продавали немецкие новогодние подарки. Они соорудили радиопередатчик, тайно прослушивали то, что действительно происходило на фронте, рассказывали об услышанном людям.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7725" y="66675"/>
            <a:ext cx="3724275" cy="35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6" y="0"/>
            <a:ext cx="3708252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496" y="-1"/>
            <a:ext cx="4615404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1375" y="3524250"/>
            <a:ext cx="4705349" cy="32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0149" y="3609975"/>
            <a:ext cx="534352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6933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107" y="3162299"/>
            <a:ext cx="4094423" cy="377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7576" y="3162297"/>
            <a:ext cx="4352924" cy="369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0910" y="-1"/>
            <a:ext cx="3759839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>
            <p:ph type="title"/>
          </p:nvPr>
        </p:nvSpPr>
        <p:spPr>
          <a:xfrm>
            <a:off x="708896" y="743703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КЛЯТВА КОМИССАРА «МОЛОДОЙ ГВАРДИИ» ОЛЕГА  КОШЕВОГО И ДРУГИХ </a:t>
            </a:r>
            <a:br>
              <a:rPr i="1" lang="ru-RU" sz="20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i="1" lang="ru-RU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МОЛОДОГВАРДЕЙЦЕВ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523875" y="1997839"/>
            <a:ext cx="10963275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Я, вступая в ряды «Молодой гвардии», перед лицом своих  друзей по оружию, перед лицом своей родной  многострадальной земли, перед лицом всего народа  торжественно клянусь: Беспрекословно выполнять  любое задание, данное мне старшим товарищем.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Хранить в глубочайшей тайне все, что касается моей  работы в «Молодой гвардии».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Я клянусь мстить  беспощадно за сожженные, разоренные города и села, за  кровь наших людей, за мученическую смерть тридцати  шахтеров героев. И если для этой мести потребуется  моя жизнь, я отдам ее без минуты колебания.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Если же  я нарушу эту священную клятву под пытками или из-за  трусости, то пусть мое имя, мои родные будут навеки  прокляты, а меня самого пусть покарает суровая рука  моих товарищей.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Кровь за кровь! Смерть за смерть!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(Конец сентября 1942 г.— 9 февраля 1943 г.)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/>
          <p:nvPr/>
        </p:nvSpPr>
        <p:spPr>
          <a:xfrm>
            <a:off x="0" y="-8112621"/>
            <a:ext cx="12096750" cy="7632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«...Мама, мама! Я помню руки твои с того мгновения, как я стал сознавать себя на свете. За лето их всегда покрывал загар, он уже не отходил и зимой, — он был такой нежный, ровный,' только чуть-чуть темнее на жилочках. А может быть, они были и грубее, руки твои, — ведь им столько выпало работы в жизни, — но они всегда казались мне такими нежными, и я так любил целовать их прямо в темные жилочки.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Да, с того самого мгновения, как я стал сознавать себя, и до последней минуты, когда ты в изнеможении, тихо в последний раз положила мне голову на грудь, провожая в тяжелый путь жизни, я всегда помню руки твои в работе. Я помню, как они сновали в мыльной пене, стирая мои простынки, когда эти простынки были еще так малы, что походили на пеленки, и помню, как ты в тулупчике, зимой, несла ведра на коромысле, положив спереди на коромысло маленькую ручку в рукавичке, сама такая маленькая и пушистая, как рукавичка. Я вижу твои с чуть утолщенными суставами пальцы на букваре, и я повторяю за тобой: «ба — ба, ба-ба». Я вижу, как сильной рукой своею ты подводишь серп под жито, сломленное жменью другой руки, прямо на серп, вижу неуловимое сверканье серпа и потом это мгновенное плавное, такое женственное движение рук и серпа, откидывающее колосья в пучке так, чтобы не поломать сжатых стеблей.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помню твои руки, несгибающиеся, красные, залубеневшие от студеной воды в проруби, где ты полоскала белье, когда мы жили одни, — казалось, совсем одни на свете,— и помню, как незаметно могли руки твои вынуть занозу из пальца у сына и как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мгновенно продевали нитку в иголку, когда ты шила и пела — пела только для себя и для меня. Потому что нет ничего на свете, чего бы не сумели руки твои, что было бы им не под силу, чего бы они погнушались! Я видел, как они месили глину с коровьим пометом, чтобы обмазать хату, и я видел руку твою, выглядывающую из шелка, с кольцом на пальце, когда ты подняла стакан с красным молдаванским вином. А с какой покорной нежностью полная и белая выше локтя рука твоя обвилась вокруг шеи отчима, когда он, играя с тобой, поднял тебя на руки, — отчим, которого ты научила любить меня и которого я чтил, как родного, уже за одно то, что ты любила его.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больше^всего, на веки вечные запомнил я, как нежно гладили они, руки твои, чуть шершавые и такие теплые и прохладные, как они гладили мои волосы, и шею, и грудь, когда я в полусознании лежал в постели. И, когда бы я ни открыл глаза, ты была всегда возле меня, и ночник горел в комнате, и ты глядела на меня своими запавшими очами, будто из тьмы, сама вся тихая и светлая, будто в ризах. Я целую чистые, святые руки твои!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проводила на войну сыновей, — если не ты, так другая, такая же, как ты, — иных ты уже не дождешься вовеки, а если эта чаша миновала тебя, так она не миновала другую, такую же, как ты. Но если и в дни войны у людей есть кусок хлеба и есть одежда на теле, и если стоят скирды на поле, и бегут по рельсам поезда, и вишни цветут в саду, и пламя бушует в домне, и чья-то незримая сила подымает воина с земли или с постели, когда он заболел или ранен, —. все это сделали руки матери моей — моей, и его, и его.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Оглянись же и ты, юноша, мой друг, оглянись, как я, и скажи, кого ты обижал в жизни больше, чем мать, — не от меня ли, не от тебя, не от него, не от наших ли неудач, ошибок и не от нашего ли горя седеют наши матери? А ведь придет час, когда мучительным упреком сердцу обернется все это у материнской могилы.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Мама, мама!.. Прости меня, потому что ты одна, только ты одна на свете можешь прощать, положи на голову руки, как в детстве, и прости...»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1" y="1152524"/>
            <a:ext cx="8686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«...Мама, мама! Я помню руки твои с того мгновения, как я стал сознавать себя на свете. За лето их всегда покрывал загар, он уже не отходил и зимой, — он был такой нежный, ровный,' только чуть-чуть темнее на жилочках. А может быть, они были и грубее, руки твои, — ведь им столько выпало работы в жизни, — но они всегда казались мне такими нежными, и я так любил целовать их прямо в темные жилочки».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171451" y="3223914"/>
            <a:ext cx="965834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«Ты проводила на войну сыновей, — если не ты, так другая, такая же, как ты, — иных ты уже не дождешься вовеки, а если эта чаша миновала тебя, так она не миновала другую, такую же, как ты. Но если и в дни войны у людей есть кусок хлеба и есть одежда на теле, и если стоят скирды на поле, и бегут по рельсам поезда, и вишни цветут в саду, и пламя бушует в домне, и чья-то незримая сила подымает воина с земли или с постели, когда он заболел или ранен, —. все это сделали руки матери моей — моей, и его, и его».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333376" y="5076825"/>
            <a:ext cx="1156334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«Оглянись же и ты, юноша, мой друг, оглянись, как я, и скажи, кого ты обижал в жизни больше, чем мать, — не от меня ли, не от тебя, не от него, не от наших ли неудач, ошибок и не от нашего ли горя седеют наши матери? А ведь придет час, когда мучительным упреком сердцу обернется все это у материнской могилы.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Мама, мама!.. Прости меня, потому что ты одна, только ты одна на свете можешь прощать, положи на голову руки, как в детстве, и прости...»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704849" y="219075"/>
            <a:ext cx="80581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МАМА, МАМА( ОТРЫВКИ  ИЗ  ПИСЬМА  ОЛЕГА  КОШЕВОГО МАТЕРИ  ИЗ РОМАНА «МОЛОДОЙ ГВАРДИИ»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ФАДЕЕВА)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547" y="77747"/>
            <a:ext cx="3305453" cy="255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33" y="160407"/>
            <a:ext cx="2650303" cy="375177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/>
          <p:nvPr/>
        </p:nvSpPr>
        <p:spPr>
          <a:xfrm>
            <a:off x="3048000" y="85725"/>
            <a:ext cx="66484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ПОМНИМ, ГОРДИМСЯ И ЧТИМ!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 и музей «Молодой гвардии» в г. Краснодоне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2784" y="3912179"/>
            <a:ext cx="3940591" cy="292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5964" y="1433016"/>
            <a:ext cx="3541997" cy="275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334" y="4185340"/>
            <a:ext cx="3355292" cy="264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2900" y="790885"/>
            <a:ext cx="3992538" cy="299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8124" y="4532534"/>
            <a:ext cx="3567102" cy="213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2022-11-16T19:14:05Z</dcterms:created>
  <dc:creator>Пользователь</dc:creator>
</cp:coreProperties>
</file>