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87" r:id="rId4"/>
  </p:sldMasterIdLst>
  <p:notesMasterIdLst>
    <p:notesMasterId r:id="rId21"/>
  </p:notesMasterIdLst>
  <p:sldIdLst>
    <p:sldId id="256" r:id="rId5"/>
    <p:sldId id="281" r:id="rId6"/>
    <p:sldId id="282" r:id="rId7"/>
    <p:sldId id="283" r:id="rId8"/>
    <p:sldId id="257" r:id="rId9"/>
    <p:sldId id="284" r:id="rId10"/>
    <p:sldId id="259" r:id="rId11"/>
    <p:sldId id="273" r:id="rId12"/>
    <p:sldId id="262" r:id="rId13"/>
    <p:sldId id="263" r:id="rId14"/>
    <p:sldId id="269" r:id="rId15"/>
    <p:sldId id="276" r:id="rId16"/>
    <p:sldId id="277" r:id="rId17"/>
    <p:sldId id="278" r:id="rId18"/>
    <p:sldId id="279" r:id="rId19"/>
    <p:sldId id="28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A7D467-6EC4-49A8-936E-638A1EED8B47}" type="datetimeFigureOut">
              <a:rPr lang="ru-RU" smtClean="0"/>
              <a:pPr/>
              <a:t>вт 17.05.22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DEFAD-E99F-4B82-B2ED-68BA8AA422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121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DEFAD-E99F-4B82-B2ED-68BA8AA42295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20574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ролик, видео и прочие особые слайды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420813"/>
            <a:ext cx="8032750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50" y="3352800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5" name="Rectangle 4"/>
          <p:cNvSpPr/>
          <p:nvPr/>
        </p:nvSpPr>
        <p:spPr bwMode="auto">
          <a:xfrm>
            <a:off x="0" y="5715000"/>
            <a:ext cx="9144000" cy="1141413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alpha val="30000"/>
                </a:schemeClr>
              </a:gs>
              <a:gs pos="100000">
                <a:schemeClr val="accent5">
                  <a:lumMod val="50000"/>
                </a:schemeClr>
              </a:gs>
            </a:gsLst>
          </a:gradFill>
          <a:ln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prstMaterial="flat">
            <a:bevelT w="0" h="0"/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noProof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1072886" y="4648200"/>
            <a:ext cx="7690114" cy="1073150"/>
          </a:xfrm>
          <a:effectLst>
            <a:reflection blurRad="6350" stA="52000" endA="300" endPos="35000" dir="5400000" sy="-100000" algn="bl" rotWithShape="0"/>
          </a:effectLst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r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>
                <a:latin typeface="+mj-lt"/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dirty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420813"/>
            <a:ext cx="8032750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50" y="3352800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5" name="Rectangle 4"/>
          <p:cNvSpPr/>
          <p:nvPr/>
        </p:nvSpPr>
        <p:spPr bwMode="auto">
          <a:xfrm>
            <a:off x="0" y="5715000"/>
            <a:ext cx="9144000" cy="1141413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alpha val="30000"/>
                </a:schemeClr>
              </a:gs>
              <a:gs pos="100000">
                <a:schemeClr val="accent5">
                  <a:lumMod val="50000"/>
                </a:schemeClr>
              </a:gs>
            </a:gsLst>
          </a:gradFill>
          <a:ln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prstMaterial="flat">
            <a:bevelT w="0" h="0"/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noProof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1072886" y="4648200"/>
            <a:ext cx="7690114" cy="1073150"/>
          </a:xfrm>
          <a:effectLst>
            <a:reflection blurRad="6350" stA="52000" endA="300" endPos="35000" dir="5400000" sy="-100000" algn="bl" rotWithShape="0"/>
          </a:effectLst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r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dirty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6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457200" indent="-45720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4"/>
        </a:buBlip>
        <a:defRPr sz="32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8540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258888" indent="-404813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 cstate="print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pic>
        <p:nvPicPr>
          <p:cNvPr id="4" name="Рисунок 3" descr="footer_graphic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5435827"/>
            <a:ext cx="9144000" cy="1420586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 cstate="print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740" y="426422"/>
            <a:ext cx="8416404" cy="5666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Зимние виды спорта</a:t>
            </a:r>
            <a:b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283702"/>
          </a:xfrm>
        </p:spPr>
        <p:txBody>
          <a:bodyPr/>
          <a:lstStyle/>
          <a:p>
            <a:r>
              <a:rPr lang="ru-RU" dirty="0" smtClean="0"/>
              <a:t>Лыжные гонки;  </a:t>
            </a:r>
          </a:p>
          <a:p>
            <a:r>
              <a:rPr lang="ru-RU" dirty="0" smtClean="0"/>
              <a:t>Биатлон;</a:t>
            </a:r>
          </a:p>
          <a:p>
            <a:r>
              <a:rPr lang="ru-RU" dirty="0" smtClean="0"/>
              <a:t>Горные лыжи;</a:t>
            </a:r>
          </a:p>
          <a:p>
            <a:r>
              <a:rPr lang="ru-RU" dirty="0" err="1" smtClean="0"/>
              <a:t>Следж</a:t>
            </a:r>
            <a:r>
              <a:rPr lang="ru-RU" dirty="0" smtClean="0"/>
              <a:t> хоккей;</a:t>
            </a:r>
          </a:p>
          <a:p>
            <a:r>
              <a:rPr lang="ru-RU" dirty="0" smtClean="0"/>
              <a:t>Кёрлинг на колясках.</a:t>
            </a:r>
            <a:endParaRPr lang="ru-RU" dirty="0"/>
          </a:p>
        </p:txBody>
      </p:sp>
      <p:pic>
        <p:nvPicPr>
          <p:cNvPr id="6150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4509120"/>
            <a:ext cx="3033293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771576"/>
            <a:ext cx="2952328" cy="196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196752"/>
            <a:ext cx="3240360" cy="218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3501008"/>
            <a:ext cx="250843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553998"/>
          </a:xfrm>
        </p:spPr>
        <p:txBody>
          <a:bodyPr/>
          <a:lstStyle/>
          <a:p>
            <a:pPr algn="ctr"/>
            <a:r>
              <a:rPr lang="ru-RU" sz="4000" b="1" dirty="0"/>
              <a:t>Открытие летних </a:t>
            </a:r>
            <a:r>
              <a:rPr lang="ru-RU" sz="4000" b="1" dirty="0" err="1"/>
              <a:t>паралимпийских</a:t>
            </a:r>
            <a:r>
              <a:rPr lang="ru-RU" sz="4000" b="1" dirty="0"/>
              <a:t> игр</a:t>
            </a: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250" y="2924175"/>
            <a:ext cx="2952750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869160"/>
            <a:ext cx="18002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836712"/>
            <a:ext cx="3312368" cy="1863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3068960"/>
            <a:ext cx="2952328" cy="166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4941168"/>
            <a:ext cx="2232248" cy="1674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4869160"/>
            <a:ext cx="2448272" cy="183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1448" y="836712"/>
            <a:ext cx="294339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Арефьев Артем Александрович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95536" y="1340768"/>
            <a:ext cx="4114800" cy="310238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Российский спортсмен-легкоатлет, трёхкратный чемпион Летних </a:t>
            </a:r>
            <a:r>
              <a:rPr lang="ru-RU" dirty="0" err="1" smtClean="0"/>
              <a:t>Паралимпийских</a:t>
            </a:r>
            <a:r>
              <a:rPr lang="ru-RU" dirty="0" smtClean="0"/>
              <a:t> игр. Многократный чемпион мира и России. Заслуженный мастер спорта.</a:t>
            </a:r>
            <a:endParaRPr lang="ru-RU" dirty="0"/>
          </a:p>
        </p:txBody>
      </p:sp>
      <p:pic>
        <p:nvPicPr>
          <p:cNvPr id="1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969585" y="1411288"/>
            <a:ext cx="1472030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442770"/>
            <a:ext cx="2952328" cy="22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4149080"/>
            <a:ext cx="197282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81000" y="908720"/>
            <a:ext cx="8382000" cy="2742289"/>
          </a:xfrm>
        </p:spPr>
        <p:txBody>
          <a:bodyPr/>
          <a:lstStyle/>
          <a:p>
            <a:pPr>
              <a:buNone/>
            </a:pPr>
            <a:r>
              <a:rPr lang="ru-RU" sz="2200" dirty="0" smtClean="0"/>
              <a:t>      Родился 17 июня 1984 года, имея диагноз «детский церебральный паралич», закончил школу с золотой медалью. В 2004 году зачислен в число студентов физического факультета (Институт физики и технологии с 2009 года) Уральского государственного педагогического университета. Боролся с болезнью при поддержке родителей, хотя врачи запрещали все занятия спортом. Вместе с тренером открыл для себя двери в Большой спорт. Стал членом Российской </a:t>
            </a:r>
            <a:r>
              <a:rPr lang="ru-RU" sz="2200" dirty="0" err="1" smtClean="0"/>
              <a:t>паралимпийской</a:t>
            </a:r>
            <a:r>
              <a:rPr lang="ru-RU" sz="2200" dirty="0" smtClean="0"/>
              <a:t> сборной команды.</a:t>
            </a:r>
            <a:endParaRPr lang="ru-RU" sz="22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0297" y="3645024"/>
            <a:ext cx="206816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705" y="3789040"/>
            <a:ext cx="3574215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356992"/>
            <a:ext cx="2232248" cy="315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/>
              <a:t>Ашапатов</a:t>
            </a:r>
            <a:r>
              <a:rPr lang="ru-RU" b="1" dirty="0" smtClean="0"/>
              <a:t> </a:t>
            </a:r>
            <a:r>
              <a:rPr lang="ru-RU" b="1" dirty="0"/>
              <a:t>Алексей Витальевич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28178"/>
            <a:ext cx="2088232" cy="318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3490186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Российский спортсмен, чемпион и рекордсмен Летних </a:t>
            </a:r>
            <a:r>
              <a:rPr lang="ru-RU" dirty="0" err="1" smtClean="0"/>
              <a:t>Паралимпийских</a:t>
            </a:r>
            <a:r>
              <a:rPr lang="ru-RU" dirty="0" smtClean="0"/>
              <a:t> игр 2008 года, чемпион мира (2006), чемпион Европы (2005), десятикратный чемпион России по лёгкой атлетике.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628800"/>
            <a:ext cx="2179189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653136"/>
            <a:ext cx="3096344" cy="206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4581128"/>
            <a:ext cx="2441848" cy="1831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81000" y="908720"/>
            <a:ext cx="8382000" cy="3046988"/>
          </a:xfrm>
        </p:spPr>
        <p:txBody>
          <a:bodyPr/>
          <a:lstStyle/>
          <a:p>
            <a:pPr>
              <a:buNone/>
            </a:pPr>
            <a:r>
              <a:rPr lang="ru-RU" sz="2200" dirty="0" smtClean="0"/>
              <a:t>      Родился 30 октября 1973 года в Саратове. В 1996 году окончил Пермский государственный университет. Профессионально занимался волейболом. В результате несчастного случая, произошедшего с ним в 2002 году, потерял ногу. Несмотря на это вскоре продолжил занятия спортом. Стал мастером спорта по волейболу сидя. Кроме волейбола серьёзно занимается и другими видами спорта: мастер спорта международного класса по армрестлингу и заслуженный мастер спорта по лёгкой атлетике, абсолютный чемпион Европы по метанию диска среди лиц с ограниченными физическими возможностями.</a:t>
            </a:r>
            <a:endParaRPr lang="ru-RU" sz="2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4005063"/>
            <a:ext cx="1809271" cy="270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653136"/>
            <a:ext cx="258808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4149080"/>
            <a:ext cx="3240360" cy="2161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62000" y="2780928"/>
            <a:ext cx="8382000" cy="1495794"/>
          </a:xfrm>
        </p:spPr>
        <p:txBody>
          <a:bodyPr/>
          <a:lstStyle/>
          <a:p>
            <a:pPr algn="ctr">
              <a:buNone/>
            </a:pP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Спорт и вера в жизнь – прежде всего!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60648"/>
            <a:ext cx="8032750" cy="792088"/>
          </a:xfrm>
        </p:spPr>
        <p:txBody>
          <a:bodyPr/>
          <a:lstStyle/>
          <a:p>
            <a:pPr algn="ctr"/>
            <a:r>
              <a:rPr lang="ru-RU" dirty="0" smtClean="0"/>
              <a:t>Загадка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1124744"/>
            <a:ext cx="7632848" cy="2952328"/>
          </a:xfrm>
        </p:spPr>
        <p:txBody>
          <a:bodyPr/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Коль крепко дружишь ты со мной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Настойчив в тренировках,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То будешь в холод, в дождь и зной 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Выносливым и ловким.</a:t>
            </a:r>
            <a:endParaRPr lang="ru-RU" sz="4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1072886" y="4648200"/>
            <a:ext cx="7675578" cy="797024"/>
          </a:xfrm>
        </p:spPr>
        <p:txBody>
          <a:bodyPr/>
          <a:lstStyle/>
          <a:p>
            <a:r>
              <a:rPr lang="ru-RU" b="0" i="0" dirty="0" smtClean="0">
                <a:solidFill>
                  <a:schemeClr val="bg1"/>
                </a:solidFill>
                <a:effectLst/>
              </a:rPr>
              <a:t>Спорт</a:t>
            </a:r>
            <a:endParaRPr lang="ru-RU" b="0" i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90516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8032750" cy="1080120"/>
          </a:xfrm>
        </p:spPr>
        <p:txBody>
          <a:bodyPr/>
          <a:lstStyle/>
          <a:p>
            <a:pPr algn="ctr"/>
            <a:r>
              <a:rPr lang="ru-RU" dirty="0" smtClean="0"/>
              <a:t>Тема урока: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628800"/>
            <a:ext cx="7043208" cy="461665"/>
          </a:xfrm>
        </p:spPr>
        <p:txBody>
          <a:bodyPr/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«О спорт, ты – мир!»</a:t>
            </a:r>
            <a:endParaRPr lang="ru-RU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2788176"/>
            <a:ext cx="79131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Урок посвящён в поддержку спортсменов Российской Федерации, </a:t>
            </a:r>
          </a:p>
          <a:p>
            <a:pPr algn="ctr"/>
            <a:r>
              <a:rPr lang="ru-RU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Паралимпийцев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5880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556792"/>
            <a:ext cx="8032750" cy="1523494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Паралимпийские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игры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это международные спортивные соревнования для людей с ограниченными возможностями здоровья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80562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1340768"/>
            <a:ext cx="4114800" cy="4177687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3200" dirty="0"/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7544" y="1628800"/>
            <a:ext cx="3907911" cy="3232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75656" y="465664"/>
            <a:ext cx="68028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Эмблема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паралимпийских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игр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lusana.ru/files/6508/573/1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2" r="48220" b="3877"/>
          <a:stretch/>
        </p:blipFill>
        <p:spPr bwMode="auto">
          <a:xfrm>
            <a:off x="5220072" y="1916832"/>
            <a:ext cx="2826048" cy="308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Паралимпийский</a:t>
            </a:r>
            <a:r>
              <a:rPr lang="ru-RU" dirty="0" smtClean="0">
                <a:solidFill>
                  <a:schemeClr val="tx1"/>
                </a:solidFill>
              </a:rPr>
              <a:t> девиз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7863408" cy="1403461"/>
          </a:xfrm>
        </p:spPr>
        <p:txBody>
          <a:bodyPr/>
          <a:lstStyle/>
          <a:p>
            <a:endParaRPr lang="ru-RU" dirty="0" smtClean="0"/>
          </a:p>
          <a:p>
            <a:pPr algn="ctr"/>
            <a:r>
              <a:rPr lang="ru-RU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«Дух в движении!»</a:t>
            </a:r>
            <a:endParaRPr lang="ru-RU" sz="6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88024" y="3284984"/>
            <a:ext cx="4114800" cy="38779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37353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3133165"/>
          </a:xfrm>
        </p:spPr>
        <p:txBody>
          <a:bodyPr/>
          <a:lstStyle/>
          <a:p>
            <a:pPr>
              <a:buNone/>
            </a:pPr>
            <a:r>
              <a:rPr lang="ru-RU" sz="3200" dirty="0" smtClean="0"/>
              <a:t>    Летние </a:t>
            </a:r>
            <a:r>
              <a:rPr lang="ru-RU" sz="3200" dirty="0" err="1" smtClean="0"/>
              <a:t>паралимпийские</a:t>
            </a:r>
            <a:r>
              <a:rPr lang="ru-RU" sz="3200" dirty="0" smtClean="0"/>
              <a:t> игры проводятся с 1960, а зимние </a:t>
            </a:r>
            <a:r>
              <a:rPr lang="ru-RU" sz="3200" dirty="0" err="1" smtClean="0"/>
              <a:t>паралимпийские</a:t>
            </a:r>
            <a:r>
              <a:rPr lang="ru-RU" sz="3200" dirty="0" smtClean="0"/>
              <a:t> игры — с 1976.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4005064"/>
            <a:ext cx="1728192" cy="2583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330207"/>
            <a:ext cx="3744416" cy="2458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149080"/>
            <a:ext cx="352109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1" y="4310894"/>
            <a:ext cx="2880320" cy="2182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/>
              <a:t>Венлок</a:t>
            </a:r>
            <a:r>
              <a:rPr lang="ru-RU" b="1" dirty="0"/>
              <a:t> и </a:t>
            </a:r>
            <a:r>
              <a:rPr lang="ru-RU" b="1" dirty="0" err="1"/>
              <a:t>Мандевиль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052736"/>
            <a:ext cx="8382000" cy="177279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dirty="0" err="1" smtClean="0"/>
              <a:t>Венлок</a:t>
            </a:r>
            <a:r>
              <a:rPr lang="ru-RU" dirty="0" smtClean="0"/>
              <a:t> и </a:t>
            </a:r>
            <a:r>
              <a:rPr lang="ru-RU" dirty="0" err="1" smtClean="0"/>
              <a:t>Мандевиль</a:t>
            </a:r>
            <a:r>
              <a:rPr lang="ru-RU" dirty="0" smtClean="0"/>
              <a:t> — официальные талисманы летних Олимпийских и </a:t>
            </a:r>
            <a:r>
              <a:rPr lang="ru-RU" dirty="0" err="1" smtClean="0"/>
              <a:t>Паралимпийских</a:t>
            </a:r>
            <a:r>
              <a:rPr lang="ru-RU" dirty="0" smtClean="0"/>
              <a:t> игр 2012 в Лондоне в Великобритании.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140968"/>
            <a:ext cx="4290374" cy="321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852936"/>
            <a:ext cx="367240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pPr algn="ctr"/>
            <a:r>
              <a:rPr lang="ru-RU" sz="4400" b="1" dirty="0" smtClean="0"/>
              <a:t> Летние виды спорта</a:t>
            </a:r>
            <a:endParaRPr lang="ru-RU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536" y="836712"/>
            <a:ext cx="4114800" cy="4465719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 smtClean="0"/>
              <a:t>Бочча</a:t>
            </a:r>
            <a:endParaRPr lang="ru-RU" dirty="0" smtClean="0"/>
          </a:p>
          <a:p>
            <a:r>
              <a:rPr lang="ru-RU" dirty="0" smtClean="0"/>
              <a:t>Тяжёлая атлетика (пауэрлифтинг);</a:t>
            </a:r>
          </a:p>
          <a:p>
            <a:r>
              <a:rPr lang="ru-RU" dirty="0" smtClean="0"/>
              <a:t>Лёгкая атлетика;</a:t>
            </a:r>
          </a:p>
          <a:p>
            <a:r>
              <a:rPr lang="ru-RU" dirty="0" smtClean="0"/>
              <a:t>Стрельба из лука;</a:t>
            </a:r>
          </a:p>
          <a:p>
            <a:r>
              <a:rPr lang="ru-RU" dirty="0" smtClean="0"/>
              <a:t>Плавание;</a:t>
            </a:r>
          </a:p>
          <a:p>
            <a:r>
              <a:rPr lang="ru-RU" dirty="0" smtClean="0"/>
              <a:t>Академическая гребля;</a:t>
            </a:r>
          </a:p>
          <a:p>
            <a:r>
              <a:rPr lang="ru-RU" dirty="0" smtClean="0"/>
              <a:t>Гребля на байдарках (включён в программу игр с 2016 года);</a:t>
            </a:r>
          </a:p>
          <a:p>
            <a:r>
              <a:rPr lang="ru-RU" dirty="0" smtClean="0"/>
              <a:t>Парусный спорт;</a:t>
            </a:r>
          </a:p>
          <a:p>
            <a:r>
              <a:rPr lang="ru-RU" dirty="0" smtClean="0"/>
              <a:t>Дзюдо для слабовидящих;</a:t>
            </a:r>
          </a:p>
          <a:p>
            <a:r>
              <a:rPr lang="ru-RU" dirty="0" smtClean="0"/>
              <a:t>Велосипедный спорт;</a:t>
            </a:r>
          </a:p>
          <a:p>
            <a:r>
              <a:rPr lang="ru-RU" dirty="0" smtClean="0"/>
              <a:t>Теннис на колясках;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36712"/>
            <a:ext cx="4114800" cy="4537727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Фехтование на колясках;</a:t>
            </a:r>
          </a:p>
          <a:p>
            <a:r>
              <a:rPr lang="ru-RU" dirty="0" smtClean="0"/>
              <a:t>Футбол 5х5;</a:t>
            </a:r>
          </a:p>
          <a:p>
            <a:r>
              <a:rPr lang="ru-RU" dirty="0" smtClean="0"/>
              <a:t>Футбол 7х7;</a:t>
            </a:r>
          </a:p>
          <a:p>
            <a:r>
              <a:rPr lang="ru-RU" dirty="0" smtClean="0"/>
              <a:t>Баскетбол на колясках;</a:t>
            </a:r>
          </a:p>
          <a:p>
            <a:r>
              <a:rPr lang="ru-RU" dirty="0" smtClean="0"/>
              <a:t>Выездка;</a:t>
            </a:r>
          </a:p>
          <a:p>
            <a:r>
              <a:rPr lang="ru-RU" dirty="0" smtClean="0"/>
              <a:t>Пулевая стрельба;</a:t>
            </a:r>
          </a:p>
          <a:p>
            <a:r>
              <a:rPr lang="ru-RU" dirty="0" smtClean="0"/>
              <a:t>Сидячий волейбол;</a:t>
            </a:r>
          </a:p>
          <a:p>
            <a:r>
              <a:rPr lang="ru-RU" dirty="0" smtClean="0"/>
              <a:t>Регби на колясках;</a:t>
            </a:r>
          </a:p>
          <a:p>
            <a:r>
              <a:rPr lang="ru-RU" dirty="0" smtClean="0"/>
              <a:t>Танцы на колясках (не входит в программу </a:t>
            </a:r>
            <a:r>
              <a:rPr lang="ru-RU" dirty="0" err="1" smtClean="0"/>
              <a:t>Паралимпийских</a:t>
            </a:r>
            <a:r>
              <a:rPr lang="ru-RU" dirty="0" smtClean="0"/>
              <a:t> игр);</a:t>
            </a:r>
          </a:p>
          <a:p>
            <a:r>
              <a:rPr lang="ru-RU" dirty="0" err="1" smtClean="0"/>
              <a:t>Голбол</a:t>
            </a:r>
            <a:r>
              <a:rPr lang="ru-RU" dirty="0" smtClean="0"/>
              <a:t>;</a:t>
            </a:r>
          </a:p>
          <a:p>
            <a:r>
              <a:rPr lang="ru-RU" dirty="0" smtClean="0"/>
              <a:t>Настольный теннис.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8259" y="4941168"/>
            <a:ext cx="2769925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4941168"/>
            <a:ext cx="2594883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157192"/>
            <a:ext cx="1589162" cy="15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5157192"/>
            <a:ext cx="1348074" cy="156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-00353_Cumbre Ejecutiva OEM Latinoamérica">
  <a:themeElements>
    <a:clrScheme name="5-00535_Cumbre Ejecutiva OEM Latinoamérica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16B3D5"/>
      </a:accent1>
      <a:accent2>
        <a:srgbClr val="C4652D"/>
      </a:accent2>
      <a:accent3>
        <a:srgbClr val="13D989"/>
      </a:accent3>
      <a:accent4>
        <a:srgbClr val="FFCC00"/>
      </a:accent4>
      <a:accent5>
        <a:srgbClr val="2868F8"/>
      </a:accent5>
      <a:accent6>
        <a:srgbClr val="A04DA3"/>
      </a:accent6>
      <a:hlink>
        <a:srgbClr val="FFFF00"/>
      </a:hlink>
      <a:folHlink>
        <a:srgbClr val="C2A87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4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rebuchet MS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err="1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7-00134_MS_Qwest_template_Segoe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9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1_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TS010286714</Template>
  <TotalTime>290</TotalTime>
  <Words>446</Words>
  <Application>Microsoft Office PowerPoint</Application>
  <PresentationFormat>Экран (4:3)</PresentationFormat>
  <Paragraphs>56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5-00353_Cumbre Ejecutiva OEM Latinoamérica</vt:lpstr>
      <vt:lpstr>Белый текст и шрифт Courier для слайдов с кодом</vt:lpstr>
      <vt:lpstr>7-00134_MS_Qwest_template_Segoe</vt:lpstr>
      <vt:lpstr>1_Белый текст и шрифт Courier для слайдов с кодом</vt:lpstr>
      <vt:lpstr>Презентация PowerPoint</vt:lpstr>
      <vt:lpstr>Загадка</vt:lpstr>
      <vt:lpstr>Тема урока:</vt:lpstr>
      <vt:lpstr>Паралимпийские игры – это международные спортивные соревнования для людей с ограниченными возможностями здоровья </vt:lpstr>
      <vt:lpstr>Презентация PowerPoint</vt:lpstr>
      <vt:lpstr>Паралимпийский девиз</vt:lpstr>
      <vt:lpstr>Презентация PowerPoint</vt:lpstr>
      <vt:lpstr>Венлок и Мандевиль</vt:lpstr>
      <vt:lpstr> Летние виды спорта</vt:lpstr>
      <vt:lpstr>Зимние виды спорта </vt:lpstr>
      <vt:lpstr>Открытие летних паралимпийских игр</vt:lpstr>
      <vt:lpstr>Арефьев Артем Александрович</vt:lpstr>
      <vt:lpstr>Презентация PowerPoint</vt:lpstr>
      <vt:lpstr>Ашапатов Алексей Витальевич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Денис</dc:creator>
  <cp:lastModifiedBy>1</cp:lastModifiedBy>
  <cp:revision>135</cp:revision>
  <dcterms:created xsi:type="dcterms:W3CDTF">2012-08-30T19:57:23Z</dcterms:created>
  <dcterms:modified xsi:type="dcterms:W3CDTF">2022-05-17T00:48:35Z</dcterms:modified>
</cp:coreProperties>
</file>