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1" r:id="rId4"/>
    <p:sldId id="259" r:id="rId5"/>
    <p:sldId id="262" r:id="rId6"/>
    <p:sldId id="263" r:id="rId7"/>
    <p:sldId id="264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82E96-3DB2-48A6-B35C-F554549C1FD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C86B-BD08-4495-B5B8-EFCAC5722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C86B-BD08-4495-B5B8-EFCAC5722A6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EED0-C92B-4F44-9582-01F7B0FE447F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94BE-312C-4E01-9081-F61FF50D29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f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692696"/>
            <a:ext cx="62646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ru-RU" sz="2800" b="1" cap="all" dirty="0">
                <a:solidFill>
                  <a:schemeClr val="accent6">
                    <a:lumMod val="75000"/>
                  </a:schemeClr>
                </a:solidFill>
              </a:rPr>
              <a:t>Эколого-нравственный  проект</a:t>
            </a:r>
          </a:p>
          <a:p>
            <a:pPr algn="ctr" fontAlgn="base"/>
            <a:r>
              <a:rPr lang="ru-RU" sz="40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</a:rPr>
              <a:t>«Природа вокруг нас»</a:t>
            </a:r>
          </a:p>
          <a:p>
            <a:pPr algn="ctr" fontAlgn="base"/>
            <a:r>
              <a:rPr lang="ru-RU" sz="2800" b="1" cap="all" dirty="0">
                <a:solidFill>
                  <a:schemeClr val="accent6">
                    <a:lumMod val="75000"/>
                  </a:schemeClr>
                </a:solidFill>
              </a:rPr>
              <a:t>для детей старшего дошкольного возраста</a:t>
            </a:r>
          </a:p>
          <a:p>
            <a:pPr algn="r" fontAlgn="base"/>
            <a:endParaRPr lang="ru-RU" sz="4000" b="1" cap="all" dirty="0">
              <a:solidFill>
                <a:schemeClr val="accent6">
                  <a:lumMod val="75000"/>
                </a:schemeClr>
              </a:solidFill>
            </a:endParaRPr>
          </a:p>
          <a:p>
            <a:pPr algn="r" fontAlgn="base"/>
            <a:r>
              <a:rPr lang="ru-RU" b="1" cap="all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cap="all" dirty="0">
                <a:solidFill>
                  <a:schemeClr val="accent3">
                    <a:lumMod val="50000"/>
                  </a:schemeClr>
                </a:solidFill>
              </a:rPr>
              <a:t>«ЧЕЛОВЕК МОЖЕТ РАЗВИВАТЬСЯ ТОЛЬКО В КОНТАКТЕ С ПРИРОДОЙ, А НЕ ВОПРЕКИ ЕЙ». В. БИАНКИ</a:t>
            </a:r>
          </a:p>
          <a:p>
            <a:pPr algn="r" fontAlgn="base"/>
            <a:endParaRPr lang="ru-RU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01317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Воспитатель: 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Полищук Татьяна Анатольевна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МАДОУ «ЦРР-Детский сад №417» г. Перми</a:t>
            </a: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2632720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4196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124744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проявлению осознанно-нравственного отношения к природе у детей старшего дошкольного возраста и их родителей через непосредственное общение с экосистемой.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экологически грамотного, нравственного поведения в природе, расширить знания детей о разнообразии мира природы.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дошкольников экологическое мышление, ответственность за свои действия по отношению к окружающей среде, наблюдательность и любознательность.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способность видеть красоту окружающей природы, бережное отношение к ней, желание защищать и беречь всё живое. Продолжать формирование эстетических чувств, умение выражать их в творческой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305342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Татьяна\Desktop\ПРОЕКТЫ\photo_2022-03-18_23-21-3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31" y="2364864"/>
            <a:ext cx="2701425" cy="360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ПРОЕКТЫ\photo_2022-03-18_23-21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0" y="2191635"/>
            <a:ext cx="394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4480" y="3739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Этапы реализации проекта:</a:t>
            </a:r>
          </a:p>
          <a:p>
            <a:r>
              <a:rPr lang="ru-RU" dirty="0"/>
              <a:t>-Подготовительный</a:t>
            </a:r>
          </a:p>
          <a:p>
            <a:r>
              <a:rPr lang="ru-RU" dirty="0"/>
              <a:t>-Основной (Внедренческий)</a:t>
            </a:r>
          </a:p>
          <a:p>
            <a:r>
              <a:rPr lang="ru-RU" dirty="0"/>
              <a:t>-Заключительный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417299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3280" y="59333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Татьяна\Desktop\ПРОЕКТЫ\photo_2022-03-18_22-28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5"/>
            <a:ext cx="253299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ПРОЕКТЫ\photo_2022-03-18_22-32-3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47" y="4119220"/>
            <a:ext cx="1607609" cy="21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тьяна\Desktop\ПРОЕКТЫ\photo_2022-03-18_22-28-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51" y="4257093"/>
            <a:ext cx="25014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5567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«Волшебные превращения семян»</a:t>
            </a:r>
          </a:p>
        </p:txBody>
      </p:sp>
    </p:spTree>
    <p:extLst>
      <p:ext uri="{BB962C8B-B14F-4D97-AF65-F5344CB8AC3E}">
        <p14:creationId xmlns:p14="http://schemas.microsoft.com/office/powerpoint/2010/main" val="265867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Татьяна\Desktop\ПРОЕКТЫ\photo_2022-03-18_23-07-5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78572"/>
            <a:ext cx="2565954" cy="19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ПРОЕКТЫ\photo_2022-03-18_23-07-57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88" y="1310720"/>
            <a:ext cx="2449494" cy="32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ПРОЕКТЫ\photo_2022-03-18_23-07-57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1310"/>
            <a:ext cx="2931322" cy="39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1988" y="202338"/>
            <a:ext cx="4936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0">
              <a:spcAft>
                <a:spcPts val="45"/>
              </a:spcAft>
            </a:pPr>
            <a:r>
              <a:rPr lang="ru-RU" b="1" dirty="0">
                <a:solidFill>
                  <a:srgbClr val="181818"/>
                </a:solidFill>
                <a:latin typeface="Open Sans"/>
              </a:rPr>
              <a:t>Опытно – экспериментальная деятельность  «Посев семян»»                                      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R="499745" algn="ctr">
              <a:spcAft>
                <a:spcPts val="90"/>
              </a:spcAft>
            </a:pPr>
            <a:r>
              <a:rPr lang="ru-RU" b="1" dirty="0">
                <a:solidFill>
                  <a:srgbClr val="181818"/>
                </a:solidFill>
                <a:latin typeface="Open Sans"/>
              </a:rPr>
              <a:t> 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15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Татьяна\Desktop\ПРОЕКТЫ\photo_2022-03-18_23-07-57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8977"/>
            <a:ext cx="3864409" cy="28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ПРОЕКТЫ\photo_2022-03-18_23-07-57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46" y="3489267"/>
            <a:ext cx="321632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17709"/>
            <a:ext cx="30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Травянчики</a:t>
            </a:r>
            <a:r>
              <a:rPr lang="ru-RU" dirty="0"/>
              <a:t>» своими руками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5"/>
          <a:stretch/>
        </p:blipFill>
        <p:spPr>
          <a:xfrm>
            <a:off x="5991420" y="1401035"/>
            <a:ext cx="2994444" cy="2088232"/>
          </a:xfrm>
          <a:prstGeom prst="rect">
            <a:avLst/>
          </a:prstGeom>
        </p:spPr>
      </p:pic>
      <p:pic>
        <p:nvPicPr>
          <p:cNvPr id="11" name="Picture 4" descr="C:\Users\Татьяна\Desktop\ПРОЕКТЫ\photo_2022-03-18_23-07-56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5" y="687041"/>
            <a:ext cx="3101489" cy="23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4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Татьяна\Desktop\ПРОЕКТЫ\photo_2022-03-18_23-4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00588"/>
            <a:ext cx="3598882" cy="25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ПРОЕКТЫ\photo_2022-03-18_23-18-52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31" y="773889"/>
            <a:ext cx="2361947" cy="28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ПРОЕКТЫ\photo_2022-03-18_23-18-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03848"/>
            <a:ext cx="2155097" cy="28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атьяна\Desktop\ПРОЕКТЫ\photo_2022-03-18_23-18-52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67" y="3600450"/>
            <a:ext cx="2217931" cy="29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Татьяна\Desktop\ПРОЕКТЫ\photo_2022-03-18_23-18-52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59" y="3858336"/>
            <a:ext cx="2018741" cy="26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5" y="188640"/>
            <a:ext cx="347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Тайны птичьего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107504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ПРОЕКТЫ\photo_2022-03-18_23-07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13" y="2420888"/>
            <a:ext cx="2861795" cy="38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Татьяна\Desktop\ПРОЕКТЫ\photo_2022-03-18_23-18-5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54" y="1764507"/>
            <a:ext cx="3175909" cy="42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836712"/>
            <a:ext cx="225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5053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1603896358_34-p-ekologicheskii-fon-dlya-prezentatsii-4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4" name="Picture 6" descr="C:\Users\Татьяна\Desktop\ПРОЕКТЫ\photo_2022-03-18_23-18-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7" y="1868992"/>
            <a:ext cx="36438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Татьяна\Desktop\ПРОЕКТЫ\photo_2022-03-18_23-18-5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08" y="2348880"/>
            <a:ext cx="3931266" cy="33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34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198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29</cp:revision>
  <dcterms:created xsi:type="dcterms:W3CDTF">2022-03-18T05:18:17Z</dcterms:created>
  <dcterms:modified xsi:type="dcterms:W3CDTF">2024-08-11T14:26:37Z</dcterms:modified>
</cp:coreProperties>
</file>