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Impact" panose="020B0806030902050204" pitchFamily="34" charset="0"/>
              </a:rPr>
              <a:t>Психотерапевтическое воздействие музыки на человека</a:t>
            </a:r>
            <a:endParaRPr lang="ru-RU" dirty="0">
              <a:latin typeface="Impact" panose="020B080603090205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Составитель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: Матюхина Ольга Сергеевна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учитель </a:t>
            </a:r>
            <a:r>
              <a:rPr lang="ru-RU" sz="2400" dirty="0">
                <a:solidFill>
                  <a:schemeClr val="bg1"/>
                </a:solidFill>
              </a:rPr>
              <a:t>музыки МБОУ «Средняя общеобразовательная школа №8» г. Брянска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2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 не только улучшить дыхание, но и повысить качество жизни в целом.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1124744"/>
            <a:ext cx="3948959" cy="527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0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проведены тысячи экспериментов на растениях и животных доказывающих влияние звука на живой организм.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506130" cy="481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5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является хранительницей Гармонии, Единства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Красоты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Наполняя окружающий мир прекрасной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музыкой, мы храним себя и нашу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разрушения, ибо ее звуки, проникающие всюду, делают нас добрее, мягче и 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совершенней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81094"/>
            <a:ext cx="5080000" cy="3390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01" y="1649298"/>
            <a:ext cx="3515767" cy="27049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72" y="4005064"/>
            <a:ext cx="3816423" cy="254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7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– феноменальное явление. Её взаимоотношения с человеком удивительны. Мелодичные звуки вершат чудеса – в человеке пробуждается, преобразуется душа, меняются состояние, настроение.  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13118"/>
            <a:ext cx="6464344" cy="471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3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в глубокой древности было известно, что музыка способна оказывать эффективное лечебное или болезнетворное воздействие на человеческий организм и психику.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8" y="1530892"/>
            <a:ext cx="4225463" cy="49937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30892"/>
            <a:ext cx="3384376" cy="497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3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ревне-китайские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диагностике и лечению включали в себя физические воздействия – музыка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иглоукалывания на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 активные точки.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4420078" cy="29298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02986"/>
            <a:ext cx="4480892" cy="336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7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Средние Века одной из самых страшных считалась казнь “под колоколом”, когда приговоренного помещали под большой колокол и ударяли в него. Ещё одним пугающим примером использования звуковых, точнее, ритмических колебаний была широко известная казнь с использованием капающей 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голову или капающей рядом воды.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48" y="2347384"/>
            <a:ext cx="3421360" cy="42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8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подобранные и отшлифованные опытом поколений ритмичные удары шаманского бубна способствовали вхождению в особые состояния сознания как самого шамана, так и зрителей-участников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8840"/>
            <a:ext cx="63531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4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исследования в области музыкотерапии развиваются по нескольким направлениям и изучаются в работах психологов и физиологов.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16" y="1537998"/>
            <a:ext cx="2808312" cy="42467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934859"/>
            <a:ext cx="2797530" cy="3439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326198"/>
            <a:ext cx="2830481" cy="404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4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Учёные находят всё больше доказательств, что музыканты имеют структурно и функционально отличный мозг, чем люди, никогда не занимавшиеся музыкой.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776238"/>
            <a:ext cx="4167223" cy="42450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58" y="2086279"/>
            <a:ext cx="4280912" cy="362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2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Ученые провели исследование о влиянии караоке на организм человека, в котором приняли участие 19 тыс. человек обоих полов в возрасте от 40 до 69 лет. Оказалось, что пение в караоке в душевной компании  способно значительно снизить и даже предотвратить возникновение сердечно-сосудистых заболеваний.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42" y="2132856"/>
            <a:ext cx="66675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0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Паркет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292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Паркет</vt:lpstr>
      <vt:lpstr>Психотерапевтическое воздействие музыки на человека</vt:lpstr>
      <vt:lpstr>Музыка – феноменальное явление. Её взаимоотношения с человеком удивительны. Мелодичные звуки вершат чудеса – в человеке пробуждается, преобразуется душа, меняются состояние, настроение.   </vt:lpstr>
      <vt:lpstr>Еще в глубокой древности было известно, что музыка способна оказывать эффективное лечебное или болезнетворное воздействие на человеческий организм и психику.</vt:lpstr>
      <vt:lpstr>Древне-китайские подходы к диагностике и лечению включали в себя физические воздействия – музыка и иглоукалывания на биологически активные точки. </vt:lpstr>
      <vt:lpstr>В Средние Века одной из самых страшных считалась казнь “под колоколом”, когда приговоренного помещали под большой колокол и ударяли в него. Ещё одним пугающим примером использования звуковых, точнее, ритмических колебаний была широко известная казнь с использованием капающей на голову или капающей рядом воды.</vt:lpstr>
      <vt:lpstr>Специально подобранные и отшлифованные опытом поколений ритмичные удары шаманского бубна способствовали вхождению в особые состояния сознания как самого шамана, так и зрителей-участников.</vt:lpstr>
      <vt:lpstr>Современные исследования в области музыкотерапии развиваются по нескольким направлениям и изучаются в работах психологов и физиологов. </vt:lpstr>
      <vt:lpstr>Учёные находят всё больше доказательств, что музыканты имеют структурно и функционально отличный мозг, чем люди, никогда не занимавшиеся музыкой.</vt:lpstr>
      <vt:lpstr>Ученые провели исследование о влиянии караоке на организм человека, в котором приняли участие 19 тыс. человек обоих полов в возрасте от 40 до 69 лет. Оказалось, что пение в караоке в душевной компании  способно значительно снизить и даже предотвратить возникновение сердечно-сосудистых заболеваний. </vt:lpstr>
      <vt:lpstr>Пение способно не только улучшить дыхание, но и повысить качество жизни в целом. </vt:lpstr>
      <vt:lpstr>Также проведены тысячи экспериментов на растениях и животных доказывающих влияние звука на живой организм. </vt:lpstr>
      <vt:lpstr>Музыка является хранительницей Гармонии, Единства и Красоты. Наполняя окружающий мир прекрасной музыкой, мы храним себя и нашу Землю от разрушения, ибо ее звуки, проникающие всюду, делают нас добрее, мягче и совершенней.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Психотерапевтическое воздействие музыки на человека</dc:title>
  <dc:creator>Минакова Ирина Владимировна</dc:creator>
  <cp:lastModifiedBy>Минакова Ирина Владимировна</cp:lastModifiedBy>
  <cp:revision>26</cp:revision>
  <dcterms:created xsi:type="dcterms:W3CDTF">2014-03-28T13:13:09Z</dcterms:created>
  <dcterms:modified xsi:type="dcterms:W3CDTF">2014-03-28T15:02:09Z</dcterms:modified>
</cp:coreProperties>
</file>