
<file path=[Content_Types].xml><?xml version="1.0" encoding="utf-8"?>
<Types xmlns="http://schemas.openxmlformats.org/package/2006/content-types"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71" r:id="rId4"/>
    <p:sldId id="272" r:id="rId5"/>
    <p:sldId id="273" r:id="rId6"/>
    <p:sldId id="274" r:id="rId7"/>
    <p:sldId id="278" r:id="rId8"/>
    <p:sldId id="279" r:id="rId9"/>
    <p:sldId id="280" r:id="rId10"/>
    <p:sldId id="281" r:id="rId11"/>
    <p:sldId id="282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94660"/>
  </p:normalViewPr>
  <p:slideViewPr>
    <p:cSldViewPr>
      <p:cViewPr varScale="1">
        <p:scale>
          <a:sx n="80" d="100"/>
          <a:sy n="80" d="100"/>
        </p:scale>
        <p:origin x="146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424088" cy="1080000"/>
          </a:xfrm>
        </p:spPr>
        <p:txBody>
          <a:bodyPr/>
          <a:lstStyle>
            <a:lvl1pPr>
              <a:defRPr sz="6600" b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kvar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37012"/>
            <a:ext cx="6400800" cy="720000"/>
          </a:xfrm>
        </p:spPr>
        <p:txBody>
          <a:bodyPr/>
          <a:lstStyle>
            <a:lvl1pPr marL="0" indent="0" algn="ctr">
              <a:buNone/>
              <a:defRPr sz="3600" i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68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831" y="1593342"/>
            <a:ext cx="7560000" cy="4860000"/>
          </a:xfrm>
        </p:spPr>
        <p:txBody>
          <a:bodyPr/>
          <a:lstStyle>
            <a:lvl1pPr marL="0" indent="360000"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540000" indent="-252000"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defRPr>
                <a:solidFill>
                  <a:srgbClr val="006600"/>
                </a:solidFill>
                <a:latin typeface="Book Antiqua" pitchFamily="18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809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 baseline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0">
              <a:buNone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540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360000">
              <a:buSzPct val="100000"/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360000" indent="252000">
              <a:buSzPct val="100000"/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buSzPct val="100000"/>
              <a:buFont typeface="Arial" pitchFamily="34" charset="0"/>
              <a:buChar char="•"/>
              <a:defRPr>
                <a:solidFill>
                  <a:srgbClr val="006600"/>
                </a:solidFill>
                <a:latin typeface="Book Antiqua" pitchFamily="18" charset="0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83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5637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91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96988" y="296863"/>
            <a:ext cx="75596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96988" y="1631950"/>
            <a:ext cx="7559675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6600"/>
          </a:solidFill>
          <a:latin typeface="Book Antiqua" pitchFamily="18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indent="358775" algn="l" rtl="0" eaLnBrk="0" fontAlgn="base" hangingPunct="0">
        <a:spcBef>
          <a:spcPct val="20000"/>
        </a:spcBef>
        <a:spcAft>
          <a:spcPct val="0"/>
        </a:spcAft>
        <a:buFont typeface="Wingdings 2" panose="05020102010507070707" pitchFamily="18" charset="2"/>
        <a:buChar char="·"/>
        <a:defRPr sz="28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1pPr>
      <a:lvl2pPr marL="358775" indent="2508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2pPr>
      <a:lvl3pPr marL="719138" indent="1793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ebp"/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web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eb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/>
          </p:nvPr>
        </p:nvSpPr>
        <p:spPr>
          <a:xfrm>
            <a:off x="395288" y="2492375"/>
            <a:ext cx="8424862" cy="1081088"/>
          </a:xfrm>
        </p:spPr>
        <p:txBody>
          <a:bodyPr/>
          <a:lstStyle/>
          <a:p>
            <a:pPr>
              <a:defRPr/>
            </a:pPr>
            <a:r>
              <a:rPr lang="ru-RU" dirty="0" err="1" smtClean="0">
                <a:cs typeface="Arial Unicode MS" pitchFamily="34" charset="-128"/>
              </a:rPr>
              <a:t>Водолеевский</a:t>
            </a:r>
            <a:r>
              <a:rPr lang="ru-RU" dirty="0" smtClean="0">
                <a:cs typeface="Arial Unicode MS" pitchFamily="34" charset="-128"/>
              </a:rPr>
              <a:t> заказник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43808" y="4725144"/>
            <a:ext cx="6084676" cy="1584176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Автор – Федорова Венера Егоровна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учитель биологии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МБОУ «</a:t>
            </a:r>
            <a:r>
              <a:rPr lang="ru-RU" sz="1800" b="1" dirty="0" err="1" smtClean="0">
                <a:solidFill>
                  <a:schemeClr val="tx1"/>
                </a:solidFill>
              </a:rPr>
              <a:t>Большешигаевская</a:t>
            </a:r>
            <a:r>
              <a:rPr lang="ru-RU" sz="1800" b="1" dirty="0" smtClean="0">
                <a:solidFill>
                  <a:schemeClr val="tx1"/>
                </a:solidFill>
              </a:rPr>
              <a:t> основная общеобразовательная школа»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Мариинско-Посадский МО Чувашская Республика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752528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74" y="188640"/>
            <a:ext cx="3636404" cy="52388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2420888"/>
            <a:ext cx="3259812" cy="488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8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-171400"/>
            <a:ext cx="3291609" cy="49497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2961846" cy="49610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84984"/>
            <a:ext cx="52451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4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-apple-system"/>
              </a:rPr>
              <a:t>В орнитофауне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присутствуют виды, характерные для ценотического комплекса нагорной дубравы: кукушка обыкновенная, вертишейка, иволга, пеночка-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-apple-system"/>
              </a:rPr>
              <a:t>весничка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, соловей обыкновенный, лазоревка, поползень обыкновенный, щегол.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" y="1507254"/>
            <a:ext cx="2776589" cy="22521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" y="3669734"/>
            <a:ext cx="3039630" cy="3039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49" y="1210444"/>
            <a:ext cx="2462247" cy="3284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12" y="1352981"/>
            <a:ext cx="2900930" cy="29009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10" y="3790777"/>
            <a:ext cx="3011134" cy="30111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40" y="4302061"/>
            <a:ext cx="3040416" cy="24073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43" y="2852936"/>
            <a:ext cx="2442143" cy="177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24644"/>
            <a:ext cx="8460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На территории заказника обитают редкие виды животных: голубянка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-apple-system"/>
              </a:rPr>
              <a:t>Алькон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, махаон, горлица обыкновенная.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16732"/>
            <a:ext cx="5245100" cy="182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3176972"/>
            <a:ext cx="4134718" cy="2743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44" y="2986909"/>
            <a:ext cx="39338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4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3588" y="476672"/>
            <a:ext cx="810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-apple-system"/>
              </a:rPr>
              <a:t>В южной части заказника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в сосновой посадке имеется колония серых цапель, в которой гнездится более 100 пар (2-я в Чувашии после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-apple-system"/>
              </a:rPr>
              <a:t>Шомиковского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 орнитологического заказника охраняемая государством колония цапель)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972" y="10167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687478"/>
            <a:ext cx="6842534" cy="45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548" y="836712"/>
            <a:ext cx="86404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Заказник «</a:t>
            </a:r>
            <a:r>
              <a:rPr lang="ru-RU" sz="2000" b="1" dirty="0" err="1" smtClean="0"/>
              <a:t>Водолеевский</a:t>
            </a:r>
            <a:r>
              <a:rPr lang="ru-RU" sz="2000" b="1" dirty="0" smtClean="0"/>
              <a:t>» </a:t>
            </a:r>
            <a:r>
              <a:rPr lang="ru-RU" dirty="0" smtClean="0"/>
              <a:t>в Мариинско-Посадском районе является единственным в Чувашии местом произрастания можжевелового леса. Он расположен в 5 километрах  к востоку от г. Мариинский Посад на правом берегу Волги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39952" y="47611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5" y="2888940"/>
            <a:ext cx="5427055" cy="35021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84" y="1922858"/>
            <a:ext cx="4686964" cy="351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80598"/>
            <a:ext cx="5084388" cy="35209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3548" y="116633"/>
            <a:ext cx="84609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Растительность заказника представлена хвойно-широколиственными и сосново-березовыми лесными, луговыми, болотными, прибрежными сообществами. Оригинальность флоры обусловлена господством комплекса с остатками горных хвойных лесов и сопутствующими им реликтовыми видами растений по склонам и днищам оврагов. </a:t>
            </a:r>
            <a:r>
              <a:rPr lang="ru-RU" b="1" dirty="0">
                <a:solidFill>
                  <a:prstClr val="black"/>
                </a:solidFill>
              </a:rPr>
              <a:t>На территории заказника выявлено 365 видов сосудистых растений, 74 вида жесткокрылых, 77 видов чешуекрылых, 43 вида птиц.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05" y="3609020"/>
            <a:ext cx="4716016" cy="31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5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2464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Заказник является единственным в Чувашии местонахождением ятрышника шлемоносного, </a:t>
            </a:r>
            <a:r>
              <a:rPr lang="ru-RU" dirty="0" err="1" smtClean="0"/>
              <a:t>дремлика</a:t>
            </a:r>
            <a:r>
              <a:rPr lang="ru-RU" dirty="0" smtClean="0"/>
              <a:t> темно-красного, язвенника крупноголового, </a:t>
            </a:r>
            <a:r>
              <a:rPr lang="ru-RU" dirty="0" err="1" smtClean="0"/>
              <a:t>голокучника</a:t>
            </a:r>
            <a:r>
              <a:rPr lang="ru-RU" dirty="0" smtClean="0"/>
              <a:t> Роберта, хвоща камышевидного и единственным в Чувашии местом произрастания можжевелового леса.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3" y="1430990"/>
            <a:ext cx="2435772" cy="3248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31" y="3858893"/>
            <a:ext cx="2728262" cy="2999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08" y="1424973"/>
            <a:ext cx="3319706" cy="2492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3514796"/>
            <a:ext cx="2403647" cy="32068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19" y="1592796"/>
            <a:ext cx="2508966" cy="33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На территории заказника выявлены 3 вида растений из Красной книги РФ (венерин башмачок крупноцветковый, венерин башмачок настоящий, ятрышник шлемоносный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2" y="1183978"/>
            <a:ext cx="3514463" cy="4935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2258268"/>
            <a:ext cx="3128928" cy="4438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11" y="1376772"/>
            <a:ext cx="3082169" cy="41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3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69681"/>
            <a:ext cx="92005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-apple-system"/>
              </a:rPr>
              <a:t>28 видов из Красной книги Чувашской Республики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-apple-system"/>
              </a:rPr>
              <a:t>кокушник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 длиннорогий, лазурник трехлопастной, волчеягодник обыкновенный, белозор болотный, горечавка крестовидная, колокольчик сибирский, шалфей мутовчатый, астрагал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-apple-system"/>
              </a:rPr>
              <a:t>солодколистный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, девясил высокий,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-apple-system"/>
              </a:rPr>
              <a:t>любка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 двулистная, касатик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-apple-system"/>
              </a:rPr>
              <a:t>ложноаировидный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, лапчатка прямая, роза иглистая, тополь черный, мытник Кауфмана, валериана лекарственная, тайник яйцевидный, яблоня лесная и др.).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4007"/>
            <a:ext cx="2957836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1961427"/>
            <a:ext cx="3240360" cy="4941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19" y="3861048"/>
            <a:ext cx="4504541" cy="291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6652"/>
            <a:ext cx="3176786" cy="48296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3965272" cy="38970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2711493"/>
            <a:ext cx="356369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8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25"/>
            <a:ext cx="3745933" cy="4911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3350"/>
            <a:ext cx="3933825" cy="2952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2" y="2456892"/>
            <a:ext cx="3244861" cy="43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5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2829589" cy="4265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703874"/>
            <a:ext cx="3240360" cy="49724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01" y="116633"/>
            <a:ext cx="3319360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6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овый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305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Antikvar</vt:lpstr>
      <vt:lpstr>-apple-system</vt:lpstr>
      <vt:lpstr>Arial</vt:lpstr>
      <vt:lpstr>Arial Unicode MS</vt:lpstr>
      <vt:lpstr>Book Antiqua</vt:lpstr>
      <vt:lpstr>Wingdings</vt:lpstr>
      <vt:lpstr>Wingdings 2</vt:lpstr>
      <vt:lpstr>Тема Office</vt:lpstr>
      <vt:lpstr>Водолеевский заказник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</cp:lastModifiedBy>
  <cp:revision>34</cp:revision>
  <dcterms:created xsi:type="dcterms:W3CDTF">2011-07-06T07:21:00Z</dcterms:created>
  <dcterms:modified xsi:type="dcterms:W3CDTF">2024-08-12T19:22:07Z</dcterms:modified>
</cp:coreProperties>
</file>