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926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69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53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9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93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5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69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6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1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95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35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724F-3376-40CA-B53E-76D9C3D6178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3E60-6247-4F06-8B9B-7C8863D30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84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«Мы едем </a:t>
            </a:r>
            <a:r>
              <a:rPr lang="ru-RU" b="1">
                <a:solidFill>
                  <a:srgbClr val="FF0000"/>
                </a:solidFill>
              </a:rPr>
              <a:t>п</a:t>
            </a:r>
            <a:r>
              <a:rPr lang="ru-RU" b="1" smtClean="0">
                <a:solidFill>
                  <a:srgbClr val="FF0000"/>
                </a:solidFill>
              </a:rPr>
              <a:t>о стране английских букв 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99695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Игра на празднике Английского алфавита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д</a:t>
            </a:r>
            <a:r>
              <a:rPr lang="ru-RU" b="1" i="1" dirty="0" smtClean="0">
                <a:solidFill>
                  <a:schemeClr val="tx1"/>
                </a:solidFill>
              </a:rPr>
              <a:t>ля учащихся 2-х классов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( из опыта работы учителя английского языка МБОУ СОШ № 22 Петренко Е.А.)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</a:t>
            </a:r>
            <a:r>
              <a:rPr lang="en-US" b="1" u="sng" dirty="0" smtClean="0">
                <a:solidFill>
                  <a:srgbClr val="FF0000"/>
                </a:solidFill>
              </a:rPr>
              <a:t>L – </a:t>
            </a:r>
            <a:r>
              <a:rPr lang="en-US" b="1" u="sng" dirty="0" err="1" smtClean="0">
                <a:solidFill>
                  <a:srgbClr val="FF0000"/>
                </a:solidFill>
              </a:rPr>
              <a:t>Legoland</a:t>
            </a:r>
            <a:r>
              <a:rPr lang="en-US" b="1" u="sng" dirty="0" smtClean="0">
                <a:solidFill>
                  <a:srgbClr val="FF0000"/>
                </a:solidFill>
              </a:rPr>
              <a:t> Windsor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Legoland</a:t>
            </a:r>
            <a:r>
              <a:rPr lang="en-US" dirty="0" smtClean="0"/>
              <a:t> Windsor </a:t>
            </a:r>
            <a:r>
              <a:rPr lang="ru-RU" dirty="0" smtClean="0"/>
              <a:t>– </a:t>
            </a:r>
            <a:r>
              <a:rPr lang="ru-RU" dirty="0" err="1"/>
              <a:t>Л</a:t>
            </a:r>
            <a:r>
              <a:rPr lang="ru-RU" dirty="0" err="1" smtClean="0"/>
              <a:t>еголенд</a:t>
            </a:r>
            <a:r>
              <a:rPr lang="ru-RU" dirty="0" smtClean="0"/>
              <a:t> Виндзор – тематический парк в Виндзоре, основной темой которого являются аттракционы, построенные по типу </a:t>
            </a:r>
            <a:r>
              <a:rPr lang="ru-RU" dirty="0" err="1" smtClean="0"/>
              <a:t>Лего</a:t>
            </a:r>
            <a:r>
              <a:rPr lang="ru-RU" dirty="0" smtClean="0"/>
              <a:t>-конструктора. Дети могут посетить мини-города – Лондон, Париж, Амстердам и Эдинбург, и все за один день.</a:t>
            </a:r>
          </a:p>
          <a:p>
            <a:r>
              <a:rPr lang="ru-RU" dirty="0" smtClean="0"/>
              <a:t>(дети обходят и рассматривают разложенные на столах виды городов)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00808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9469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</a:t>
            </a:r>
            <a:r>
              <a:rPr lang="en-US" b="1" u="sng" dirty="0" smtClean="0">
                <a:solidFill>
                  <a:srgbClr val="FF0000"/>
                </a:solidFill>
              </a:rPr>
              <a:t>L – London Zoo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London Zoo </a:t>
            </a:r>
            <a:r>
              <a:rPr lang="ru-RU" dirty="0" smtClean="0"/>
              <a:t>– Лондонский зоопарк- большой старинный зоопарк в </a:t>
            </a:r>
            <a:r>
              <a:rPr lang="ru-RU" dirty="0" err="1" smtClean="0"/>
              <a:t>Риджентс</a:t>
            </a:r>
            <a:r>
              <a:rPr lang="ru-RU" dirty="0" smtClean="0"/>
              <a:t>-парке. Открыт в 1928 году, насчитывает более 12 тысяч животных и птиц. В нем можно покататься на пони или верблюде.</a:t>
            </a:r>
          </a:p>
          <a:p>
            <a:r>
              <a:rPr lang="ru-RU" dirty="0" smtClean="0"/>
              <a:t>(игра в лото по теме «Животные»)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628800"/>
            <a:ext cx="4316288" cy="2340801"/>
          </a:xfrm>
        </p:spPr>
      </p:pic>
    </p:spTree>
    <p:extLst>
      <p:ext uri="{BB962C8B-B14F-4D97-AF65-F5344CB8AC3E}">
        <p14:creationId xmlns:p14="http://schemas.microsoft.com/office/powerpoint/2010/main" val="29430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</a:t>
            </a:r>
            <a:r>
              <a:rPr lang="en-US" b="1" u="sng" dirty="0" smtClean="0">
                <a:solidFill>
                  <a:srgbClr val="FF0000"/>
                </a:solidFill>
              </a:rPr>
              <a:t>A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600" dirty="0" smtClean="0"/>
              <a:t>  Данное путешествие предполагает развитие познавательных способностей детей, ознакомление с незнакомым страноведческим материалом,  ознакомление с литературными произведениями Агаты Кристи и Чарлза Диккенса, работа с географической картой Британии (нахождение горы Бен Невис, городов, где жили Агата Кристи и Чарлз Диккенс,  где творила группа Битлз), закрепление лексики по теме «Животные», ознакомление с английской  детской игрой.</a:t>
            </a:r>
          </a:p>
          <a:p>
            <a:pPr algn="just"/>
            <a:r>
              <a:rPr lang="ru-RU" sz="1600" dirty="0" smtClean="0"/>
              <a:t>Дети садятся в вагончики и исполняют песню про английский алфавит «</a:t>
            </a:r>
            <a:r>
              <a:rPr lang="en-US" sz="1600" dirty="0" smtClean="0"/>
              <a:t>ABC</a:t>
            </a:r>
            <a:r>
              <a:rPr lang="ru-RU" sz="1600" dirty="0" smtClean="0"/>
              <a:t>».</a:t>
            </a:r>
          </a:p>
          <a:p>
            <a:pPr algn="just"/>
            <a:r>
              <a:rPr lang="ru-RU" sz="1600" dirty="0" smtClean="0"/>
              <a:t>По мере того, как дети проходят станции- буквы, на доске меняются названия.</a:t>
            </a:r>
            <a:endParaRPr lang="ru-RU" sz="16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72816"/>
            <a:ext cx="3871150" cy="2808312"/>
          </a:xfrm>
        </p:spPr>
      </p:pic>
    </p:spTree>
    <p:extLst>
      <p:ext uri="{BB962C8B-B14F-4D97-AF65-F5344CB8AC3E}">
        <p14:creationId xmlns:p14="http://schemas.microsoft.com/office/powerpoint/2010/main" val="38587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smtClean="0">
                <a:solidFill>
                  <a:srgbClr val="FF0000"/>
                </a:solidFill>
              </a:rPr>
              <a:t>B  </a:t>
            </a:r>
            <a:r>
              <a:rPr lang="en-US" b="1" u="sng" smtClean="0">
                <a:solidFill>
                  <a:srgbClr val="FF0000"/>
                </a:solidFill>
              </a:rPr>
              <a:t>-</a:t>
            </a:r>
            <a:r>
              <a:rPr lang="ru-RU" b="1" u="sng" smtClean="0">
                <a:solidFill>
                  <a:srgbClr val="FF0000"/>
                </a:solidFill>
              </a:rPr>
              <a:t> 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Befeater</a:t>
            </a:r>
            <a:r>
              <a:rPr lang="ru-RU" dirty="0"/>
              <a:t> </a:t>
            </a:r>
            <a:r>
              <a:rPr lang="ru-RU" dirty="0" smtClean="0"/>
              <a:t>(буквально: мясоед) - стражник лондонского Тауэра, который носит средневековую форму. В настоящее время он уже не охраняет здание Тауэра,  </a:t>
            </a:r>
            <a:r>
              <a:rPr lang="ru-RU" dirty="0"/>
              <a:t>а</a:t>
            </a:r>
            <a:r>
              <a:rPr lang="ru-RU" dirty="0" smtClean="0"/>
              <a:t> выполняет представительские функции: встречает посетителей</a:t>
            </a:r>
            <a:r>
              <a:rPr lang="ru-RU" dirty="0"/>
              <a:t>,</a:t>
            </a:r>
            <a:r>
              <a:rPr lang="ru-RU" dirty="0" smtClean="0"/>
              <a:t> помогает им сориентироваться в музее, дает пояснения.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72816"/>
            <a:ext cx="4038600" cy="2480854"/>
          </a:xfrm>
        </p:spPr>
      </p:pic>
    </p:spTree>
    <p:extLst>
      <p:ext uri="{BB962C8B-B14F-4D97-AF65-F5344CB8AC3E}">
        <p14:creationId xmlns:p14="http://schemas.microsoft.com/office/powerpoint/2010/main" val="1308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Буква </a:t>
            </a:r>
            <a:r>
              <a:rPr lang="en-US" b="1" dirty="0" smtClean="0">
                <a:solidFill>
                  <a:srgbClr val="FF0000"/>
                </a:solidFill>
              </a:rPr>
              <a:t> B – Buckingham Palace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en-US" dirty="0" smtClean="0"/>
              <a:t>Buckingham Palace</a:t>
            </a:r>
            <a:r>
              <a:rPr lang="ru-RU" dirty="0" smtClean="0"/>
              <a:t>-  Букингемский дворец -официальная резиденция британской королевской семьи в Лондоне. Дворец был построен в 1703 г. герцогом Букингемским и позже был приобретен королевской семьей.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(дети подходят к видам Лондона, рассматривают их и находят Букингемский дворец)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29008"/>
            <a:ext cx="4038600" cy="2268347"/>
          </a:xfrm>
        </p:spPr>
      </p:pic>
    </p:spTree>
    <p:extLst>
      <p:ext uri="{BB962C8B-B14F-4D97-AF65-F5344CB8AC3E}">
        <p14:creationId xmlns:p14="http://schemas.microsoft.com/office/powerpoint/2010/main" val="199580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</a:t>
            </a:r>
            <a:r>
              <a:rPr lang="en-US" b="1" u="sng" dirty="0" smtClean="0">
                <a:solidFill>
                  <a:srgbClr val="FF0000"/>
                </a:solidFill>
              </a:rPr>
              <a:t>B – the Beatles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The Beatles </a:t>
            </a:r>
            <a:r>
              <a:rPr lang="ru-RU" dirty="0" smtClean="0"/>
              <a:t>– одна из самых знаменитых </a:t>
            </a:r>
            <a:r>
              <a:rPr lang="ru-RU" dirty="0" err="1" smtClean="0"/>
              <a:t>рокк</a:t>
            </a:r>
            <a:r>
              <a:rPr lang="ru-RU" dirty="0" smtClean="0"/>
              <a:t>-групп, членами которой были Джон Леннон, Джордж </a:t>
            </a:r>
            <a:r>
              <a:rPr lang="ru-RU" dirty="0" err="1" smtClean="0"/>
              <a:t>Харрисон</a:t>
            </a:r>
            <a:r>
              <a:rPr lang="ru-RU" dirty="0" smtClean="0"/>
              <a:t>, Пол Маккартни и </a:t>
            </a:r>
            <a:r>
              <a:rPr lang="ru-RU" dirty="0" err="1" smtClean="0"/>
              <a:t>Ринго</a:t>
            </a:r>
            <a:r>
              <a:rPr lang="ru-RU" dirty="0" smtClean="0"/>
              <a:t> </a:t>
            </a:r>
            <a:r>
              <a:rPr lang="ru-RU" dirty="0" err="1" smtClean="0"/>
              <a:t>Старр</a:t>
            </a:r>
            <a:r>
              <a:rPr lang="ru-RU" dirty="0" smtClean="0"/>
              <a:t>, образовавшаяся в начале 60—х годов в Ливерпуле и ставшая предшественником других ансамблей рок-музыкантов. Свою первую пластинку группа выпустила в 1962 и уже в середине 60-х годов была известна во всем мире. Группа распалась в 1970 году, но все члены группы продолжали работать самостоятельно.</a:t>
            </a:r>
          </a:p>
          <a:p>
            <a:pPr algn="just"/>
            <a:r>
              <a:rPr lang="ru-RU" dirty="0" smtClean="0"/>
              <a:t>( исполняются самые известные песни группы)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00808"/>
            <a:ext cx="4032448" cy="2520280"/>
          </a:xfrm>
        </p:spPr>
      </p:pic>
    </p:spTree>
    <p:extLst>
      <p:ext uri="{BB962C8B-B14F-4D97-AF65-F5344CB8AC3E}">
        <p14:creationId xmlns:p14="http://schemas.microsoft.com/office/powerpoint/2010/main" val="409309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FF0000"/>
                </a:solidFill>
              </a:rPr>
              <a:t>Б</a:t>
            </a:r>
            <a:r>
              <a:rPr lang="ru-RU" b="1" u="sng" dirty="0" smtClean="0">
                <a:solidFill>
                  <a:srgbClr val="FF0000"/>
                </a:solidFill>
              </a:rPr>
              <a:t>уква</a:t>
            </a:r>
            <a:r>
              <a:rPr lang="en-US" b="1" u="sng" dirty="0" smtClean="0">
                <a:solidFill>
                  <a:srgbClr val="FF0000"/>
                </a:solidFill>
              </a:rPr>
              <a:t> B – Ben Nevis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Ben Nevis</a:t>
            </a:r>
            <a:r>
              <a:rPr lang="ru-RU" dirty="0" smtClean="0"/>
              <a:t> – самая высокая гора в Великобритании. Она находится в </a:t>
            </a:r>
            <a:r>
              <a:rPr lang="ru-RU" dirty="0"/>
              <a:t>Ш</a:t>
            </a:r>
            <a:r>
              <a:rPr lang="ru-RU" dirty="0" smtClean="0"/>
              <a:t>отландии, ее высота 1343 м.</a:t>
            </a:r>
          </a:p>
          <a:p>
            <a:pPr algn="just"/>
            <a:r>
              <a:rPr lang="ru-RU" dirty="0" smtClean="0"/>
              <a:t>(машинист паровоза подходит к карте Великобритании, ищет и  показывает детям гору Бен Невис)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4038600" cy="2547989"/>
          </a:xfrm>
        </p:spPr>
      </p:pic>
    </p:spTree>
    <p:extLst>
      <p:ext uri="{BB962C8B-B14F-4D97-AF65-F5344CB8AC3E}">
        <p14:creationId xmlns:p14="http://schemas.microsoft.com/office/powerpoint/2010/main" val="2357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С </a:t>
            </a:r>
            <a:r>
              <a:rPr lang="ru-RU" b="1" dirty="0" smtClean="0">
                <a:solidFill>
                  <a:srgbClr val="FF0000"/>
                </a:solidFill>
              </a:rPr>
              <a:t>– остановка на литературной станции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Christie – Dame Agatha  (1890-1976)</a:t>
            </a:r>
            <a:r>
              <a:rPr lang="ru-RU" dirty="0" smtClean="0"/>
              <a:t> Агата Кристи</a:t>
            </a:r>
            <a:r>
              <a:rPr lang="en-US" dirty="0" smtClean="0"/>
              <a:t>- </a:t>
            </a:r>
            <a:r>
              <a:rPr lang="ru-RU" dirty="0" smtClean="0"/>
              <a:t>английская писательница- автор популярных детективных романов («Убийство в Восточном экспрессе», «Десять </a:t>
            </a:r>
            <a:r>
              <a:rPr lang="ru-RU" dirty="0" err="1" smtClean="0"/>
              <a:t>негритят</a:t>
            </a:r>
            <a:r>
              <a:rPr lang="ru-RU" dirty="0" smtClean="0"/>
              <a:t>» и др.), многие из которых были экранизированы. Главные герои ее романов- детектив </a:t>
            </a:r>
            <a:r>
              <a:rPr lang="ru-RU" dirty="0" err="1" smtClean="0"/>
              <a:t>Эркюль</a:t>
            </a:r>
            <a:r>
              <a:rPr lang="ru-RU" dirty="0" smtClean="0"/>
              <a:t> </a:t>
            </a:r>
            <a:r>
              <a:rPr lang="ru-RU" dirty="0" err="1" smtClean="0"/>
              <a:t>Пуаро</a:t>
            </a:r>
            <a:r>
              <a:rPr lang="ru-RU" dirty="0" smtClean="0"/>
              <a:t> и мисс </a:t>
            </a:r>
            <a:r>
              <a:rPr lang="ru-RU" dirty="0" err="1" smtClean="0"/>
              <a:t>Марпл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(дети находят книги Агаты Кристи, читают вслух названия книг и заполняют таблицу – на русском языке)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482924" cy="3538167"/>
          </a:xfrm>
        </p:spPr>
      </p:pic>
    </p:spTree>
    <p:extLst>
      <p:ext uri="{BB962C8B-B14F-4D97-AF65-F5344CB8AC3E}">
        <p14:creationId xmlns:p14="http://schemas.microsoft.com/office/powerpoint/2010/main" val="419082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Буква </a:t>
            </a:r>
            <a:r>
              <a:rPr lang="en-US" b="1" u="sng" dirty="0" smtClean="0">
                <a:solidFill>
                  <a:srgbClr val="FF0000"/>
                </a:solidFill>
              </a:rPr>
              <a:t>D </a:t>
            </a:r>
            <a:r>
              <a:rPr lang="en-US" b="1" dirty="0" smtClean="0">
                <a:solidFill>
                  <a:srgbClr val="FF0000"/>
                </a:solidFill>
              </a:rPr>
              <a:t>–</a:t>
            </a:r>
            <a:r>
              <a:rPr lang="ru-RU" b="1" dirty="0" smtClean="0">
                <a:solidFill>
                  <a:srgbClr val="FF0000"/>
                </a:solidFill>
              </a:rPr>
              <a:t> остановка на литературной станции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Dickens, Charles (1812-1870)</a:t>
            </a:r>
            <a:r>
              <a:rPr lang="ru-RU" dirty="0" smtClean="0"/>
              <a:t> Чарлз Диккенс</a:t>
            </a:r>
            <a:r>
              <a:rPr lang="en-US" dirty="0" smtClean="0"/>
              <a:t> – </a:t>
            </a:r>
            <a:r>
              <a:rPr lang="ru-RU" dirty="0" smtClean="0"/>
              <a:t>великий английский писатель. В своих произведениях («Оливер Твист», «Дэвид </a:t>
            </a:r>
            <a:r>
              <a:rPr lang="ru-RU" dirty="0" err="1" smtClean="0"/>
              <a:t>Копперфилд</a:t>
            </a:r>
            <a:r>
              <a:rPr lang="ru-RU" dirty="0" smtClean="0"/>
              <a:t>», </a:t>
            </a:r>
            <a:r>
              <a:rPr lang="ru-RU" smtClean="0"/>
              <a:t>«Холодный </a:t>
            </a:r>
            <a:r>
              <a:rPr lang="ru-RU" dirty="0" smtClean="0"/>
              <a:t>дом» и др.) он описывал быт и тяжелую жизнь простых людей Англии в эпоху правления королевы Виктории.</a:t>
            </a:r>
          </a:p>
          <a:p>
            <a:r>
              <a:rPr lang="ru-RU" dirty="0" smtClean="0"/>
              <a:t>(дети находят книги писателя и заполняют таблицу с названиями романов писателя)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7" y="1628800"/>
            <a:ext cx="3241739" cy="3384376"/>
          </a:xfrm>
        </p:spPr>
      </p:pic>
    </p:spTree>
    <p:extLst>
      <p:ext uri="{BB962C8B-B14F-4D97-AF65-F5344CB8AC3E}">
        <p14:creationId xmlns:p14="http://schemas.microsoft.com/office/powerpoint/2010/main" val="687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Игровая станция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Игра «</a:t>
            </a:r>
            <a:r>
              <a:rPr lang="en-US" dirty="0" smtClean="0"/>
              <a:t>He!</a:t>
            </a:r>
            <a:r>
              <a:rPr lang="ru-RU" dirty="0" smtClean="0"/>
              <a:t>» «Он попался!»- популярная детская игра типа салок. («</a:t>
            </a:r>
            <a:r>
              <a:rPr lang="en-US" dirty="0" smtClean="0"/>
              <a:t>He</a:t>
            </a:r>
            <a:r>
              <a:rPr lang="ru-RU" dirty="0" smtClean="0"/>
              <a:t>» – водящий)</a:t>
            </a:r>
          </a:p>
          <a:p>
            <a:r>
              <a:rPr lang="ru-RU" dirty="0" smtClean="0"/>
              <a:t>( дети играют в игру, снимая напряжение после двух остановок, на которых они соревновались в быстроте и грамотности заполнения таблиц)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60848"/>
            <a:ext cx="3888432" cy="2613536"/>
          </a:xfrm>
        </p:spPr>
      </p:pic>
    </p:spTree>
    <p:extLst>
      <p:ext uri="{BB962C8B-B14F-4D97-AF65-F5344CB8AC3E}">
        <p14:creationId xmlns:p14="http://schemas.microsoft.com/office/powerpoint/2010/main" val="38516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632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«Мы едем по стране английских букв »</vt:lpstr>
      <vt:lpstr>Буква A</vt:lpstr>
      <vt:lpstr>Буква B  - </vt:lpstr>
      <vt:lpstr>Буква  B – Buckingham Palace</vt:lpstr>
      <vt:lpstr>Буква B – the Beatles</vt:lpstr>
      <vt:lpstr>Буква B – Ben Nevis </vt:lpstr>
      <vt:lpstr>Буква С – остановка на литературной станции</vt:lpstr>
      <vt:lpstr>Буква D – остановка на литературной станции</vt:lpstr>
      <vt:lpstr>Игровая станция</vt:lpstr>
      <vt:lpstr>Буква L – Legoland Windsor</vt:lpstr>
      <vt:lpstr>Буква L – London Zoo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Веселый паровозик «В стране букв и волшебных картинок»</dc:title>
  <dc:creator>BEST</dc:creator>
  <cp:lastModifiedBy>BEST</cp:lastModifiedBy>
  <cp:revision>20</cp:revision>
  <cp:lastPrinted>2016-11-20T10:31:17Z</cp:lastPrinted>
  <dcterms:created xsi:type="dcterms:W3CDTF">2016-11-20T09:13:25Z</dcterms:created>
  <dcterms:modified xsi:type="dcterms:W3CDTF">2024-08-13T08:02:31Z</dcterms:modified>
</cp:coreProperties>
</file>