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9" r:id="rId2"/>
    <p:sldId id="310" r:id="rId3"/>
    <p:sldId id="312" r:id="rId4"/>
    <p:sldId id="315" r:id="rId5"/>
    <p:sldId id="316" r:id="rId6"/>
    <p:sldId id="307" r:id="rId7"/>
    <p:sldId id="306" r:id="rId8"/>
    <p:sldId id="321" r:id="rId9"/>
    <p:sldId id="320" r:id="rId10"/>
    <p:sldId id="308" r:id="rId11"/>
    <p:sldId id="302" r:id="rId12"/>
    <p:sldId id="303" r:id="rId13"/>
    <p:sldId id="305" r:id="rId14"/>
    <p:sldId id="304" r:id="rId15"/>
    <p:sldId id="325" r:id="rId16"/>
    <p:sldId id="272" r:id="rId17"/>
    <p:sldId id="273" r:id="rId18"/>
    <p:sldId id="274" r:id="rId19"/>
    <p:sldId id="285" r:id="rId20"/>
    <p:sldId id="286" r:id="rId21"/>
    <p:sldId id="287" r:id="rId22"/>
    <p:sldId id="326" r:id="rId23"/>
    <p:sldId id="276" r:id="rId24"/>
    <p:sldId id="278" r:id="rId25"/>
    <p:sldId id="280" r:id="rId26"/>
    <p:sldId id="284" r:id="rId27"/>
    <p:sldId id="281" r:id="rId28"/>
    <p:sldId id="283" r:id="rId29"/>
    <p:sldId id="289" r:id="rId30"/>
    <p:sldId id="291" r:id="rId31"/>
    <p:sldId id="297" r:id="rId32"/>
    <p:sldId id="322" r:id="rId33"/>
    <p:sldId id="324" r:id="rId34"/>
    <p:sldId id="300" r:id="rId35"/>
    <p:sldId id="323" r:id="rId36"/>
    <p:sldId id="26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264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9E467-B687-4FAD-803A-351AC05358F5}" type="datetimeFigureOut">
              <a:rPr lang="ru-RU" smtClean="0"/>
              <a:pPr/>
              <a:t>16.08.2024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F830F-7384-4FFA-B590-5B22A7D57E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0656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F830F-7384-4FFA-B590-5B22A7D57ED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833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A64E-634F-403F-BED9-811490F39415}" type="datetimeFigureOut">
              <a:rPr lang="ru-RU" smtClean="0"/>
              <a:pPr/>
              <a:t>16.08.2024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635-C907-4C73-94F9-2BE404278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539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A64E-634F-403F-BED9-811490F39415}" type="datetimeFigureOut">
              <a:rPr lang="ru-RU" smtClean="0"/>
              <a:pPr/>
              <a:t>16.08.2024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635-C907-4C73-94F9-2BE404278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326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A64E-634F-403F-BED9-811490F39415}" type="datetimeFigureOut">
              <a:rPr lang="ru-RU" smtClean="0"/>
              <a:pPr/>
              <a:t>16.08.2024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635-C907-4C73-94F9-2BE404278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502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A64E-634F-403F-BED9-811490F39415}" type="datetimeFigureOut">
              <a:rPr lang="ru-RU" smtClean="0"/>
              <a:pPr/>
              <a:t>16.08.2024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635-C907-4C73-94F9-2BE404278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895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A64E-634F-403F-BED9-811490F39415}" type="datetimeFigureOut">
              <a:rPr lang="ru-RU" smtClean="0"/>
              <a:pPr/>
              <a:t>16.08.2024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635-C907-4C73-94F9-2BE404278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788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A64E-634F-403F-BED9-811490F39415}" type="datetimeFigureOut">
              <a:rPr lang="ru-RU" smtClean="0"/>
              <a:pPr/>
              <a:t>16.08.2024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635-C907-4C73-94F9-2BE404278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946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A64E-634F-403F-BED9-811490F39415}" type="datetimeFigureOut">
              <a:rPr lang="ru-RU" smtClean="0"/>
              <a:pPr/>
              <a:t>16.08.2024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635-C907-4C73-94F9-2BE404278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2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A64E-634F-403F-BED9-811490F39415}" type="datetimeFigureOut">
              <a:rPr lang="ru-RU" smtClean="0"/>
              <a:pPr/>
              <a:t>16.08.2024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635-C907-4C73-94F9-2BE404278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856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A64E-634F-403F-BED9-811490F39415}" type="datetimeFigureOut">
              <a:rPr lang="ru-RU" smtClean="0"/>
              <a:pPr/>
              <a:t>16.08.2024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635-C907-4C73-94F9-2BE404278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332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A64E-634F-403F-BED9-811490F39415}" type="datetimeFigureOut">
              <a:rPr lang="ru-RU" smtClean="0"/>
              <a:pPr/>
              <a:t>16.08.2024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635-C907-4C73-94F9-2BE404278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089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A64E-634F-403F-BED9-811490F39415}" type="datetimeFigureOut">
              <a:rPr lang="ru-RU" smtClean="0"/>
              <a:pPr/>
              <a:t>16.08.2024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635-C907-4C73-94F9-2BE404278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507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4A64E-634F-403F-BED9-811490F39415}" type="datetimeFigureOut">
              <a:rPr lang="ru-RU" smtClean="0"/>
              <a:pPr/>
              <a:t>16.08.2024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D3635-C907-4C73-94F9-2BE404278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339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90944"/>
            <a:ext cx="12385964" cy="8859044"/>
          </a:xfrm>
        </p:spPr>
      </p:pic>
      <p:sp>
        <p:nvSpPr>
          <p:cNvPr id="3" name="Прямоугольник 2"/>
          <p:cNvSpPr/>
          <p:nvPr/>
        </p:nvSpPr>
        <p:spPr>
          <a:xfrm>
            <a:off x="875211" y="470263"/>
            <a:ext cx="8268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7422" y="0"/>
            <a:ext cx="6974006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           Актуальность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Мама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это самый главный человек для ребенка. Необходимо воспитывать у ребенка любовь к семье, маме, с первых лет жизни.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действительно ведь мама у всех на свете одна. И именно она делает всё для того, чтобы мы были счастливы. К ней мы идём со своими проблемами. Она всегда всё поймёт, утешит и обнадёжит. Сколько бы мы ни говорили о маме – этого будет мало.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Ребенок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должен понимать, что все хорошее начинается с родного дома и мамы, поэтому такой праздник, как День матери очень важен и нужен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детей и родителей мало времени для общения.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Кроме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того, в беседе с детьми, нам удалось выяснить, что практически не многие дети знают и могут рассказать,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где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кем работают их мамы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чем их мамы заняты дома, о своей совместной с ними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Дети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ничего не знают о государственном празднике «День матери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Важно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чтобы дети понимали, что значит мама в судьбе каждого из них, какую роль она играет в семье. В ходе проекта планируется дать возможность детям и мамам пообщаться друг с другом не только в домашней обстановке,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 и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детском саду, проявить взаимные чувства друг к другу.</a:t>
            </a:r>
          </a:p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597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Просмотр мультфильма: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«Мама для мамонтенка». 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Мультфильм о судьбе мамонтенка, который отправляется в далекое плавание через огромный океан, преодолев много препятствий, чтобы найти свою маму.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5594" y="2756847"/>
            <a:ext cx="98400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Побуждали </a:t>
            </a:r>
            <a:r>
              <a:rPr lang="ru-RU" sz="2400" i="1" dirty="0">
                <a:latin typeface="Times New Roman" pitchFamily="18" charset="0"/>
                <a:ea typeface="Calibri"/>
                <a:cs typeface="Times New Roman" pitchFamily="18" charset="0"/>
              </a:rPr>
              <a:t>детей </a:t>
            </a:r>
            <a:r>
              <a:rPr lang="ru-RU" sz="24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смотреть мультфильм, </a:t>
            </a:r>
            <a:r>
              <a:rPr lang="ru-RU" sz="2400" i="1" dirty="0">
                <a:latin typeface="Times New Roman" pitchFamily="18" charset="0"/>
                <a:ea typeface="Calibri"/>
                <a:cs typeface="Times New Roman" pitchFamily="18" charset="0"/>
              </a:rPr>
              <a:t>отвечать на вопросы воспитателя в ходе </a:t>
            </a:r>
            <a:r>
              <a:rPr lang="ru-RU" sz="24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беседы про мультфильм «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Мама для мамонтенка». </a:t>
            </a:r>
            <a:endParaRPr lang="ru-RU" sz="2400" i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Развивали </a:t>
            </a:r>
            <a:r>
              <a:rPr lang="ru-RU" sz="2400" i="1" dirty="0">
                <a:latin typeface="Times New Roman" pitchFamily="18" charset="0"/>
                <a:ea typeface="Calibri"/>
                <a:cs typeface="Times New Roman" pitchFamily="18" charset="0"/>
              </a:rPr>
              <a:t>мелкую моторику через пальчиковые </a:t>
            </a:r>
            <a:r>
              <a:rPr lang="ru-RU" sz="24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игры, собирали </a:t>
            </a:r>
            <a:r>
              <a:rPr lang="ru-RU" sz="2400" i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пазлы</a:t>
            </a:r>
            <a:r>
              <a:rPr lang="ru-RU" sz="24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про мамонтенка.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 Способствовали </a:t>
            </a:r>
            <a:r>
              <a:rPr lang="ru-RU" sz="2400" i="1" dirty="0">
                <a:latin typeface="Times New Roman" pitchFamily="18" charset="0"/>
                <a:ea typeface="Calibri"/>
                <a:cs typeface="Times New Roman" pitchFamily="18" charset="0"/>
              </a:rPr>
              <a:t>воспитанию у детей доброго отношения и любви к своей маме, желание заботится о ней, радовать ее, защищать, помогать.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49430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lexcc\Downloads\20240312_112949_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599" y="1342947"/>
            <a:ext cx="5940425" cy="445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lexcc\Downloads\20240312_1129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3193" y="970362"/>
            <a:ext cx="6814333" cy="5416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0293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lexcc\Downloads\20240312_1153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6605" y="945221"/>
            <a:ext cx="6086902" cy="517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lexcc\Downloads\20240312_115323_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36221" y="5318"/>
            <a:ext cx="3528000" cy="45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lexcc\Downloads\IMG_20240312_16583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19121" y="3302288"/>
            <a:ext cx="2362200" cy="3998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0293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lexcc\Downloads\IMG_20240313_0936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1051" y="450376"/>
            <a:ext cx="5076967" cy="299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lexcc\Downloads\IMG_20240313_0937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1051" y="3517265"/>
            <a:ext cx="5076967" cy="304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lexcc\Downloads\IMG_20240313_09382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979" y="2187188"/>
            <a:ext cx="5940425" cy="41999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0815" y="327546"/>
            <a:ext cx="62435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Сюжетно ролевая игра: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«Мамина забота!»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93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lexcc\Downloads\IMG_20240313_0938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758" y="516685"/>
            <a:ext cx="5940425" cy="3340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lexcc\Downloads\IMG_20240313_0937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16" y="516685"/>
            <a:ext cx="5940425" cy="3340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lexcc\Downloads\IMG_20240313_0936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0504" y="3428999"/>
            <a:ext cx="5940425" cy="3340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0293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lexcc\Downloads\20240314_1025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909" y="1501254"/>
            <a:ext cx="5349923" cy="4926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lexcc\Downloads\20240314_1024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7846" y="1501254"/>
            <a:ext cx="5773002" cy="49268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78331" y="287383"/>
            <a:ext cx="6433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Музыкальная переменка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«Лучики тепла»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101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lexcc\Downloads\IMG_20240202_1010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829" y="3371430"/>
            <a:ext cx="4858603" cy="309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lexcc\Downloads\IMG_20240202_1007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2432" y="504969"/>
            <a:ext cx="5092505" cy="309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lexcc\Downloads\IMG_20240202_10104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1618" y="3621352"/>
            <a:ext cx="5063319" cy="2848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91821" y="504969"/>
            <a:ext cx="47767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latin typeface="+mj-lt"/>
              </a:rPr>
              <a:t>Аппликация:</a:t>
            </a:r>
            <a:r>
              <a:rPr lang="ru-RU" sz="4000" b="1" i="1" dirty="0" smtClean="0">
                <a:latin typeface="+mj-lt"/>
              </a:rPr>
              <a:t> </a:t>
            </a:r>
            <a:r>
              <a:rPr lang="ru-RU" sz="4000" b="1" i="1" dirty="0">
                <a:latin typeface="+mj-lt"/>
              </a:rPr>
              <a:t>«Цветы в подарок маме, бабушке!»</a:t>
            </a:r>
          </a:p>
        </p:txBody>
      </p:sp>
    </p:spTree>
    <p:extLst>
      <p:ext uri="{BB962C8B-B14F-4D97-AF65-F5344CB8AC3E}">
        <p14:creationId xmlns:p14="http://schemas.microsoft.com/office/powerpoint/2010/main" xmlns="" val="144901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lexcc\Downloads\IMG_20240202_1007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2687" y="1542196"/>
            <a:ext cx="5162952" cy="3930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lexcc\Downloads\IMG_20240202_100231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6737" y="1542196"/>
            <a:ext cx="5131108" cy="3930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4901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lexcc\Downloads\IMG_20240202_1025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913" y="777923"/>
            <a:ext cx="8666329" cy="5363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4901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D:\Проект Мамочка моя любимая\Проект фото лепка\IMG-20240207-WA00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5009" y="472401"/>
            <a:ext cx="4860000" cy="59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2388" y="873457"/>
            <a:ext cx="475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Беседа «День мамы!»</a:t>
            </a:r>
          </a:p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319" y="1624084"/>
            <a:ext cx="49438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дать детям представление о значимости матери  для каждого человека, воспитывать уважительное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доброжелательное отношение к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маме и бабушке,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любовь и уважение к близкому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человеку-маме и бабушке,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обогащать словарный запас детей. </a:t>
            </a:r>
          </a:p>
        </p:txBody>
      </p:sp>
    </p:spTree>
    <p:extLst>
      <p:ext uri="{BB962C8B-B14F-4D97-AF65-F5344CB8AC3E}">
        <p14:creationId xmlns:p14="http://schemas.microsoft.com/office/powerpoint/2010/main" xmlns="" val="70226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5661"/>
            <a:ext cx="12385964" cy="8859044"/>
          </a:xfrm>
        </p:spPr>
      </p:pic>
      <p:sp>
        <p:nvSpPr>
          <p:cNvPr id="3" name="Прямоугольник 2"/>
          <p:cNvSpPr/>
          <p:nvPr/>
        </p:nvSpPr>
        <p:spPr>
          <a:xfrm>
            <a:off x="875211" y="470263"/>
            <a:ext cx="8268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8194" y="339634"/>
            <a:ext cx="7759338" cy="758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Цель</a:t>
            </a:r>
            <a:r>
              <a:rPr lang="ru-RU" sz="2800" b="1" i="1" dirty="0">
                <a:latin typeface="Times New Roman" pitchFamily="18" charset="0"/>
                <a:ea typeface="Calibri"/>
                <a:cs typeface="Times New Roman" pitchFamily="18" charset="0"/>
              </a:rPr>
              <a:t> проекта</a:t>
            </a:r>
            <a:r>
              <a:rPr lang="ru-RU" sz="2800" i="1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формировать осознанное понимание значимости 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мамы в жизни ребенка, семьи</a:t>
            </a:r>
            <a:r>
              <a:rPr lang="ru-RU" sz="24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Задачи 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проекта: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8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Познакомить детей с праздником «День матери». Побуждать детей рассматривать иллюстрации, мультфильм, отвечать на вопросы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воспитателя              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ходе беседы;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- Способствовать воспитанию у детей   доброго отношения и любви к своей маме, желание заботится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о 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ней, радовать ее, защищать, помогать. Вызвать чувство гордости и радости за дела и поступки   родного человека, чувство благодарности за заботу.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i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8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99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000"/>
    </mc:Choice>
    <mc:Fallback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Проект Мамочка моя любимая\Проект фото лепка\IMG-20240207-WA00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6691" y="313899"/>
            <a:ext cx="5352269" cy="623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Проект Мамочка моя любимая\Проект фото лепка\IMG-20240207-WA001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263" y="313899"/>
            <a:ext cx="5677468" cy="6237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0226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D:\Проект Мамочка моя любимая\Проект фото лепка\IMG-20240207-WA00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207" y="532264"/>
            <a:ext cx="5622877" cy="581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Проект Мамочка моя любимая\Проект фото лепка\IMG-20240207-WA00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857" y="532264"/>
            <a:ext cx="5363569" cy="5813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8136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391" y="255209"/>
            <a:ext cx="6054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Музыкальное развлечение «Букет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мамы!»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lexcc\Downloads\20240215_0856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2353" y="3515801"/>
            <a:ext cx="4585447" cy="334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lexcc\Downloads\20240215_0855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080" y="2003612"/>
            <a:ext cx="4358932" cy="338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3708" y="-627973"/>
            <a:ext cx="4617176" cy="39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1458" y="1210235"/>
            <a:ext cx="4209620" cy="355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518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Проект Мамочка моя любимая\Проект фото лепка\IMG-20240207-WA00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349050"/>
            <a:ext cx="4480560" cy="5401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179928" y="764275"/>
            <a:ext cx="5603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Лепка «Цветок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мамы!»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0561" y="1349050"/>
            <a:ext cx="3778703" cy="540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9263" y="1349050"/>
            <a:ext cx="4098200" cy="545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901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Проект Мамочка моя любимая\Проект лепка 2\20240207_0954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92343" y="584347"/>
            <a:ext cx="3438525" cy="301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Проект Мамочка моя любимая\Проект лепка 2\20240207_1011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47" y="273016"/>
            <a:ext cx="5940425" cy="445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4588" y="2905544"/>
            <a:ext cx="4706938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901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D:\Проект Мамочка моя любимая\Проект фото лепка\IMG-20240207-WA00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9005" y="0"/>
            <a:ext cx="5157079" cy="696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Проект Мамочка моя любимая\Проект фото лепка\IMG-20240207-WA00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108" y="0"/>
            <a:ext cx="5036024" cy="6960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9725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1127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lexcc\Downloads\IMG-20240208-WA001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9292" y="0"/>
            <a:ext cx="5663819" cy="697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lexcc\Downloads\IMG-20240208-WA001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234" y="2189828"/>
            <a:ext cx="5227092" cy="47841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14234" y="875758"/>
            <a:ext cx="6551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Рисование</a:t>
            </a:r>
            <a:r>
              <a:rPr lang="ru-RU" sz="3200" b="1" dirty="0" smtClean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3200" b="1" dirty="0" smtClean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Подарок для </a:t>
            </a:r>
            <a:r>
              <a:rPr lang="ru-RU" sz="3200" b="1" dirty="0" smtClean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мамы!»</a:t>
            </a:r>
            <a:r>
              <a:rPr lang="ru-RU" sz="2800" dirty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725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lexcc\Downloads\IMG-20240208-WA00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6981" y="1018903"/>
            <a:ext cx="3768459" cy="500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81" y="1075781"/>
            <a:ext cx="4114800" cy="494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5281" y="1024523"/>
            <a:ext cx="4351700" cy="505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725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lexcc\Downloads\IMG_20240208_1110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627" y="668740"/>
            <a:ext cx="10877266" cy="5513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9725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Проект Мамочка моя любимая\Проект рисование\IMG-20240201-WA00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4065" y="326571"/>
            <a:ext cx="5102323" cy="609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20527" y="844882"/>
            <a:ext cx="6073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Рисование «Нарисуйте, кто хочет красивое»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576" y="2188723"/>
            <a:ext cx="3027351" cy="405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0927" y="2191193"/>
            <a:ext cx="3141130" cy="405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043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90944"/>
            <a:ext cx="12385964" cy="8859044"/>
          </a:xfrm>
        </p:spPr>
      </p:pic>
      <p:sp>
        <p:nvSpPr>
          <p:cNvPr id="3" name="Прямоугольник 2"/>
          <p:cNvSpPr/>
          <p:nvPr/>
        </p:nvSpPr>
        <p:spPr>
          <a:xfrm>
            <a:off x="875211" y="470263"/>
            <a:ext cx="8268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4843" y="339634"/>
            <a:ext cx="7874758" cy="5759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200" b="1" i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Задачи проекта: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 Обогащать 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словарный запас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детей,                развивать память, 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способствовать формированию эмоционально окрашенной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речи;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   Поддерживать у детей потребность в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двигательной активности;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- Развивать мелкую моторику через пальчиковые 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игры 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художественное творчество детей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(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рисование,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лепка, аппликация).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28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407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Проект Мамочка моя любимая\проект рисование 2\20240201_0947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45398" y="1643647"/>
            <a:ext cx="4997943" cy="356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Проект Мамочка моя любимая\проект рисование 2\20240201_0952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8677" y="1733900"/>
            <a:ext cx="4997942" cy="3380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Проект Мамочка моя любимая\проект рисование 2\20240201_09472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08708" y="1717346"/>
            <a:ext cx="4967785" cy="3443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1043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lexcc\Downloads\20240209_1136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699" y="873457"/>
            <a:ext cx="8175008" cy="5281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1603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lexcc\Downloads\20240307_13145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4733" y="675569"/>
            <a:ext cx="6332563" cy="55546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01003" y="859809"/>
            <a:ext cx="40533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Предварительная </a:t>
            </a:r>
            <a:r>
              <a:rPr lang="ru-RU" sz="2800" b="1" dirty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работа с </a:t>
            </a:r>
            <a:r>
              <a:rPr lang="ru-RU" sz="2800" b="1" dirty="0" smtClean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родителями</a:t>
            </a:r>
            <a:r>
              <a:rPr lang="ru-RU" sz="2800" dirty="0" smtClean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2800" dirty="0" smtClean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сбор фотографий</a:t>
            </a:r>
          </a:p>
          <a:p>
            <a:pPr algn="just"/>
            <a:r>
              <a:rPr lang="ru-RU" sz="2800" dirty="0" smtClean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800" dirty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Мама и ребенок</a:t>
            </a:r>
            <a:r>
              <a:rPr lang="ru-RU" sz="2800" dirty="0" smtClean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”,</a:t>
            </a:r>
          </a:p>
          <a:p>
            <a:pPr algn="just"/>
            <a:r>
              <a:rPr lang="ru-RU" sz="2800" dirty="0" smtClean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а также привлечение </a:t>
            </a:r>
            <a:r>
              <a:rPr lang="ru-RU" sz="2800" dirty="0" smtClean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их</a:t>
            </a:r>
          </a:p>
          <a:p>
            <a:pPr lvl="0"/>
            <a:r>
              <a:rPr lang="ru-RU" sz="2800" dirty="0" smtClean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к участию в обогащении предметно </a:t>
            </a:r>
            <a:r>
              <a:rPr lang="ru-RU" sz="2800" dirty="0" smtClean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пространственной </a:t>
            </a:r>
            <a:r>
              <a:rPr lang="ru-RU" sz="2800" dirty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r>
              <a:rPr lang="ru-RU" sz="2800" dirty="0" smtClean="0">
                <a:solidFill>
                  <a:srgbClr val="211E1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Выставка «Мама, солнышко моё!»</a:t>
            </a: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53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lexcc\Downloads\20240305_162618_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9733" y="805218"/>
            <a:ext cx="6146040" cy="533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lexcc\Downloads\20240305_1613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68991"/>
            <a:ext cx="6414449" cy="5172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1101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238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lexcc\Downloads\20240304_0738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95752" y="2486517"/>
            <a:ext cx="5067300" cy="3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lexcc\Downloads\20240304_07374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63038" y="2394641"/>
            <a:ext cx="5067298" cy="350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lexcc\Downloads\20240313_15225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7585" y="2388069"/>
            <a:ext cx="5067302" cy="3521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lexcc\Downloads\IMG_20240314_13324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71797" y="1614979"/>
            <a:ext cx="2438400" cy="50673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78675" y="655093"/>
            <a:ext cx="9312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Работа с родителями.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Выставка «Мама, солнышко моё!»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37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749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lexcc\Downloads\20240315_133138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4489" y="102359"/>
            <a:ext cx="7028596" cy="6823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6016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alix.club/uploads/posts/2022-12/1671679533_kalix-club-p-fon-dlya-prezentatsii-mama-pinterest-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83673" y="-831273"/>
            <a:ext cx="13175673" cy="784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23812" cy="3184899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СПАСИБО ЗА ВНИМАНИЕ</a:t>
            </a:r>
            <a:endParaRPr lang="ru-RU" sz="5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11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90944"/>
            <a:ext cx="12385964" cy="8859044"/>
          </a:xfrm>
        </p:spPr>
      </p:pic>
      <p:sp>
        <p:nvSpPr>
          <p:cNvPr id="3" name="Прямоугольник 2"/>
          <p:cNvSpPr/>
          <p:nvPr/>
        </p:nvSpPr>
        <p:spPr>
          <a:xfrm>
            <a:off x="875211" y="470263"/>
            <a:ext cx="8268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4843" y="339634"/>
            <a:ext cx="7874758" cy="999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2800" b="1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132" y="153942"/>
            <a:ext cx="935554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/>
              <a:t>Основные формы реализации проекта:</a:t>
            </a:r>
          </a:p>
          <a:p>
            <a:endParaRPr lang="ru-RU" sz="2000" dirty="0" smtClean="0"/>
          </a:p>
          <a:p>
            <a:r>
              <a:rPr lang="ru-RU" sz="3600" dirty="0" smtClean="0"/>
              <a:t> - Беседы, рассказы из жизни</a:t>
            </a:r>
            <a:endParaRPr lang="ru-RU" sz="900" dirty="0" smtClean="0"/>
          </a:p>
          <a:p>
            <a:endParaRPr lang="ru-RU" sz="800" dirty="0" smtClean="0"/>
          </a:p>
          <a:p>
            <a:r>
              <a:rPr lang="ru-RU" sz="3600" dirty="0"/>
              <a:t> </a:t>
            </a:r>
            <a:r>
              <a:rPr lang="ru-RU" sz="3600" dirty="0" smtClean="0"/>
              <a:t>- Просмотр презентаций, фотографий</a:t>
            </a:r>
            <a:endParaRPr lang="ru-RU" sz="900" dirty="0" smtClean="0"/>
          </a:p>
          <a:p>
            <a:endParaRPr lang="ru-RU" sz="800" dirty="0" smtClean="0"/>
          </a:p>
          <a:p>
            <a:r>
              <a:rPr lang="ru-RU" sz="3600" dirty="0"/>
              <a:t> </a:t>
            </a:r>
            <a:r>
              <a:rPr lang="ru-RU" sz="3600" dirty="0" smtClean="0"/>
              <a:t>- Чтение художественной </a:t>
            </a:r>
          </a:p>
          <a:p>
            <a:r>
              <a:rPr lang="ru-RU" sz="3600" dirty="0" smtClean="0"/>
              <a:t>литературы</a:t>
            </a:r>
            <a:endParaRPr lang="ru-RU" sz="900" dirty="0" smtClean="0"/>
          </a:p>
          <a:p>
            <a:endParaRPr lang="ru-RU" sz="800" dirty="0" smtClean="0"/>
          </a:p>
          <a:p>
            <a:r>
              <a:rPr lang="ru-RU" sz="3600" dirty="0"/>
              <a:t> </a:t>
            </a:r>
            <a:r>
              <a:rPr lang="ru-RU" sz="3600" dirty="0" smtClean="0"/>
              <a:t>- Игровая деятельность</a:t>
            </a:r>
            <a:endParaRPr lang="ru-RU" sz="900" dirty="0" smtClean="0"/>
          </a:p>
          <a:p>
            <a:endParaRPr lang="ru-RU" sz="800" dirty="0" smtClean="0"/>
          </a:p>
          <a:p>
            <a:r>
              <a:rPr lang="ru-RU" sz="3600" dirty="0"/>
              <a:t> </a:t>
            </a:r>
            <a:r>
              <a:rPr lang="ru-RU" sz="3600" dirty="0" smtClean="0"/>
              <a:t>- Продуктивная деятельность</a:t>
            </a:r>
            <a:endParaRPr lang="ru-RU" sz="900" dirty="0" smtClean="0"/>
          </a:p>
          <a:p>
            <a:endParaRPr lang="ru-RU" sz="800" dirty="0" smtClean="0"/>
          </a:p>
          <a:p>
            <a:r>
              <a:rPr lang="ru-RU" sz="3600" dirty="0"/>
              <a:t> </a:t>
            </a:r>
            <a:r>
              <a:rPr lang="ru-RU" sz="3600" dirty="0" smtClean="0"/>
              <a:t>- Организация выставки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23469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52629"/>
            <a:ext cx="12385964" cy="8859044"/>
          </a:xfrm>
        </p:spPr>
      </p:pic>
      <p:sp>
        <p:nvSpPr>
          <p:cNvPr id="3" name="Прямоугольник 2"/>
          <p:cNvSpPr/>
          <p:nvPr/>
        </p:nvSpPr>
        <p:spPr>
          <a:xfrm>
            <a:off x="875211" y="470263"/>
            <a:ext cx="8268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4843" y="339634"/>
            <a:ext cx="7874758" cy="999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2800" b="1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631" y="0"/>
            <a:ext cx="85561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Вид проекта: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познавательно – творческий.</a:t>
            </a:r>
          </a:p>
          <a:p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Сроки реализации: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26 февраля по 15 марта 2024 года.</a:t>
            </a:r>
          </a:p>
          <a:p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Участники проекта: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воспитатели, музыкальный руководитель, дети, родители.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Этапы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реализации проекта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этап 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Подготовительный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 этап 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Основной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этап 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Завершающий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0630" y="2893808"/>
            <a:ext cx="7994467" cy="398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>
                <a:latin typeface="Times New Roman"/>
                <a:ea typeface="Calibri"/>
                <a:cs typeface="Times New Roman"/>
              </a:rPr>
              <a:t>Ожидаемые результаты: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 большой толчок для развития детского творчества и воображения,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повысился уровень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связной речи. У детей развивается познавательный интерес и любознательность, повышается творческая активность, дети учатся открыто проявлять свои эмоции. На протяжении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проекта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всех участников проекта сохранялось радостное праздничное настроение, что способствовало созданию положительного эмоционального фона в группе, а это очень важно в адаптационный период.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71442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000"/>
    </mc:Choice>
    <mc:Fallback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" y="-204717"/>
            <a:ext cx="123785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Игровая деятельность «Мама, солнышко мое!»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lexcc\Downloads\20240227_1607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2447" y="934056"/>
            <a:ext cx="8120419" cy="5329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5084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lexcc\Downloads\20240227_1608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814" y="1093190"/>
            <a:ext cx="5940425" cy="445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lexcc\Downloads\20240227_1608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1575" y="1093189"/>
            <a:ext cx="5940425" cy="44532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56596" y="559558"/>
            <a:ext cx="738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«Мама , солнышко моё!»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245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Музыкальная игра «Солнышко!»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lexcc\Downloads\20240314_10272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1567" y="1710965"/>
            <a:ext cx="4913630" cy="3681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lexcc\Downloads\20240314_10265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5167" y="1710965"/>
            <a:ext cx="4913630" cy="3681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8077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ix.club/uploads/posts/2022-12/1671679511_kalix-club-p-fon-dlya-prezentatsii-mama-pinterest-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539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lexcc\Downloads\20240314_10293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8233" y="395785"/>
            <a:ext cx="8161361" cy="6127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1340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282</Words>
  <Application>Microsoft Office PowerPoint</Application>
  <PresentationFormat>Произвольный</PresentationFormat>
  <Paragraphs>71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Музыкальная игра «Солнышко!»</vt:lpstr>
      <vt:lpstr>Слайд 9</vt:lpstr>
      <vt:lpstr>    Просмотр мультфильма:  «Мама для мамонтенка».  Мультфильм о судьбе мамонтенка, который отправляется в далекое плавание через огромный океан, преодолев много препятствий, чтобы найти свою маму.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    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QWERTY</dc:creator>
  <cp:lastModifiedBy>Домашний</cp:lastModifiedBy>
  <cp:revision>91</cp:revision>
  <dcterms:created xsi:type="dcterms:W3CDTF">2024-02-01T07:28:02Z</dcterms:created>
  <dcterms:modified xsi:type="dcterms:W3CDTF">2024-08-16T09:12:04Z</dcterms:modified>
</cp:coreProperties>
</file>