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6" r:id="rId3"/>
    <p:sldId id="276" r:id="rId4"/>
    <p:sldId id="287" r:id="rId5"/>
    <p:sldId id="288" r:id="rId6"/>
    <p:sldId id="277" r:id="rId7"/>
    <p:sldId id="274" r:id="rId8"/>
    <p:sldId id="273" r:id="rId9"/>
    <p:sldId id="275" r:id="rId10"/>
    <p:sldId id="278" r:id="rId11"/>
    <p:sldId id="279" r:id="rId12"/>
    <p:sldId id="280" r:id="rId13"/>
    <p:sldId id="284" r:id="rId14"/>
    <p:sldId id="283" r:id="rId15"/>
    <p:sldId id="285" r:id="rId16"/>
    <p:sldId id="272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D98"/>
    <a:srgbClr val="6511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E2E3-C87C-4C6A-9AE4-A8C289AB451D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6840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поведения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спортивном зале.</a:t>
            </a:r>
            <a:endParaRPr lang="ru-RU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572140"/>
            <a:ext cx="682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Инструктор по физической культуре Ляхова О.А.</a:t>
            </a:r>
          </a:p>
          <a:p>
            <a:pPr marL="457200" indent="-457200" algn="r"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МБДОУ детский сад №111 «Гнёздышко» г. Брянска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716" t="10101" r="17680" b="6061"/>
          <a:stretch>
            <a:fillRect/>
          </a:stretch>
        </p:blipFill>
        <p:spPr bwMode="auto">
          <a:xfrm>
            <a:off x="2275780" y="1142985"/>
            <a:ext cx="5653806" cy="439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39938" cy="7101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0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Смотреть под ноги надо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преодолевая все преграды,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спеши и не толкайся,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не отвлекайся!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20240419_091527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7273" r="14547" b="8679"/>
          <a:stretch>
            <a:fillRect/>
          </a:stretch>
        </p:blipFill>
        <p:spPr>
          <a:xfrm>
            <a:off x="467544" y="2420888"/>
            <a:ext cx="4644008" cy="406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230815_120817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33668" t="13250" b="3801"/>
          <a:stretch>
            <a:fillRect/>
          </a:stretch>
        </p:blipFill>
        <p:spPr>
          <a:xfrm>
            <a:off x="5220072" y="2420888"/>
            <a:ext cx="3792407" cy="404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59189"/>
            <a:ext cx="744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7128792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Чтобы шишек не набить,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нужно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правильно ходить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вы дружно выполняйте и друг друга не толкайте!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8" name="Picture 4" descr="http://clipartwar.com/wp-content/uploads/2017/03/running-children-clipart-768x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576064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3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59189"/>
            <a:ext cx="744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0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в руки взяли палки,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обручи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скакалки,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соседа отойди, друга ты не повреди! 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487" y="1988840"/>
            <a:ext cx="3072513" cy="2226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14498"/>
            <a:ext cx="5900604" cy="252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G-20230607-WA0018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l="3045" t="38746" b="5901"/>
          <a:stretch>
            <a:fillRect/>
          </a:stretch>
        </p:blipFill>
        <p:spPr>
          <a:xfrm>
            <a:off x="1403648" y="1628800"/>
            <a:ext cx="46085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-27384"/>
            <a:ext cx="9139938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59189"/>
            <a:ext cx="744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1663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мяч аккуратно играйте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окон не разбивайте!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pobeda.ucoz.pl/fit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640191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559189"/>
            <a:ext cx="744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663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запомните друзья,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физкультурой шутить нельзя!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правил не соблюдать, можно сильно пострадать!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http://xn--80aalqkn3a.xn--p1ai/published/publicdata/SADIKAMBASE/attachments/SC/products_pictures/231-3_en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21967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img3.stockfresh.com/files/l/lenm/m/49/4538048_stock-vector-football-inju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448272" cy="3510136"/>
          </a:xfrm>
          <a:prstGeom prst="rect">
            <a:avLst/>
          </a:prstGeom>
          <a:noFill/>
        </p:spPr>
      </p:pic>
      <p:pic>
        <p:nvPicPr>
          <p:cNvPr id="2052" name="Picture 4" descr="http://www.med52.ru/uploads/images/f/e/3/9/2/692899b6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88840"/>
            <a:ext cx="201622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5238328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ты упал случайно,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 стукнулись вы лбом…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Слезы ты, не лей напрасно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сразу к доктору, бегом!!!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2646361" cy="3326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517158" cy="351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330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6624737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в зале соблюдайте,  места инвентаря запоминайте.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Всегда его вы убирайте и взрослым  помогайте!</a:t>
            </a:r>
          </a:p>
        </p:txBody>
      </p:sp>
      <p:pic>
        <p:nvPicPr>
          <p:cNvPr id="13314" name="Picture 2" descr="https://image.jimcdn.com/app/cms/image/transf/none/path/s8b36f734bd6d7f64/image/iebd169011105fba8/version/1484673695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42507"/>
            <a:ext cx="5994731" cy="483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600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эти не забывайте- постоянно их  выполняйте!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Screenshot_20230628-172138_Chrome.jpg"/>
          <p:cNvPicPr>
            <a:picLocks noChangeAspect="1"/>
          </p:cNvPicPr>
          <p:nvPr/>
        </p:nvPicPr>
        <p:blipFill>
          <a:blip r:embed="rId3" cstate="print"/>
          <a:srcRect b="2436"/>
          <a:stretch>
            <a:fillRect/>
          </a:stretch>
        </p:blipFill>
        <p:spPr>
          <a:xfrm>
            <a:off x="2987824" y="1556792"/>
            <a:ext cx="5226944" cy="51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Screenshot_20230711-141452_Ch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6798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559189"/>
            <a:ext cx="7740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Физкультурой заниматься- надо в форму одеваться!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в одежде повседневной, заниматься даже вредно.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ds4lang.ucoz.ru/Risunki/devochka_v_spor.for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8212"/>
            <a:ext cx="2120501" cy="431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det-dress.ru/uploads/products/13546/300x/21412bkc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8575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раслет.jpg"/>
          <p:cNvPicPr>
            <a:picLocks noChangeAspect="1"/>
          </p:cNvPicPr>
          <p:nvPr/>
        </p:nvPicPr>
        <p:blipFill>
          <a:blip r:embed="rId5" cstate="print"/>
          <a:srcRect l="5901" t="16400" r="6951" b="11151"/>
          <a:stretch>
            <a:fillRect/>
          </a:stretch>
        </p:blipFill>
        <p:spPr>
          <a:xfrm>
            <a:off x="1043608" y="1484784"/>
            <a:ext cx="181898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20230825_173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20230825_22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2616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зал одни  не заходите-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педагога подождите!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IMG-20230607-WA0022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t="23750" b="20600"/>
          <a:stretch>
            <a:fillRect/>
          </a:stretch>
        </p:blipFill>
        <p:spPr>
          <a:xfrm>
            <a:off x="1331640" y="1268760"/>
            <a:ext cx="7237951" cy="537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776865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шведской стенке будьте все внимательны!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Ждите взрослого для  страховки,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даже если  очень ловки!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4776000" cy="35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916832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6696744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движении  друг другу не мешайте,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Расстояние обязательно сохраняйте!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6774153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9" y="559189"/>
            <a:ext cx="734481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Инструктора слушай внимательно,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 получится все  обязательно!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https://img.grouponcdn.com/iam/oV5ePtz4MsUYVXj5YNin/zV-2048x1242/v1/t44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20781"/>
            <a:ext cx="678932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223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DIGMA EVE 15 C423</cp:lastModifiedBy>
  <cp:revision>61</cp:revision>
  <dcterms:created xsi:type="dcterms:W3CDTF">2012-04-19T16:07:59Z</dcterms:created>
  <dcterms:modified xsi:type="dcterms:W3CDTF">2024-08-16T06:17:02Z</dcterms:modified>
</cp:coreProperties>
</file>