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ACD7"/>
    <a:srgbClr val="4CA45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200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405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804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689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925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706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134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594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628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423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987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444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8524-3867-4C16-A48E-788F733720C3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101F5-CF23-403D-8907-0E0187C464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020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ариса\Desktop\AFlag_Rus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56" y="2786050"/>
            <a:ext cx="5763776" cy="407196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66" y="214282"/>
            <a:ext cx="6215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“Заинская средняя общеобразовательная школа №6” Заинского муниципального района Республики Татарстан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85794" y="2428860"/>
            <a:ext cx="5357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Урок окружающего мира во 2 классе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Мы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граждане Росси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1612" y="6572264"/>
            <a:ext cx="4995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квалификационной категории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Хохлова Лариса Владимировна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4554" y="8001024"/>
            <a:ext cx="27078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г. Заинск, 2014 год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657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8" y="285720"/>
            <a:ext cx="6215082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Отношение человека к Родине выражено в пословицах.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Какие пословицы знаете вы?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в) Игра. Собери пословицу.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вас на столах лежат пословицы, которые нужно восстановить.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группа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Одна у человека мать, одна у него и Родина.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группа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Кто Родине служит верно, тот долг исполняет примерно.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группа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Москва – Родины украшенье, врагам устрашенье.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группа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Если дружба велика, будет Родина крепка.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Итог урока.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Дорогие ребята! Вам строить новую Россию, преумножать ее славу и богатства. Будьте достойны нашей великой страны, ее многовековой истории и подвигов знаменитых предков. Хотелось бы закончить наше пу­тешествие словами великого русского поэта Н. А. Некра­сова: «Поэтом можешь ты не быть, но гражданином быть обязан». Я думаю, что все вы вырастете и станете достой­ными гражданами своей страны.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песни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«Моя Россия» (слова Н.Соловьёвой, музыка Г.Струве)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6. Рефлексия.(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слайд 18) 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 вспомнил…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Узнал….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Научился…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Вы, ребята, хорошо поработали. Думаю вы всегда будете помнить о своих правах и обязанностях и о том, что и другие имеют такие же права и обязанности.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94" y="500034"/>
            <a:ext cx="57150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7. Домашнее задание: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дома еще раз все повторить, поработать с учебником на с. 152–159, пересказ.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ваш класс это тоже маленькое государство, чтобы жить в нем было всем хорошо, разработайте в группах законы класса.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71480" y="500034"/>
            <a:ext cx="628652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Цели: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познакомить обучающихся с правами граждан России и правами детей, документами, где оговариваются права россиян;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продолжать знакомить обучающихся с прошлом нашей Родины;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коммуникативные, организационные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общеучебные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аналитическое и критическое мышление;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внимание, память, речь;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расширять кругозор учащихся;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прививать любовь к родной стране;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воспитывать вдумчивое отношение и уважение к правам каждого человека;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Оборудование: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компьютер,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мультимедийный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проектор, презентации “Мы – граждане России” и “Права ребенка”, таблицы, карточки.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80" y="214282"/>
            <a:ext cx="6286520" cy="10187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Ход урока: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Орг.момент.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Общение начинается с приветствия. Европейцы при приветствии приподнимают шляпу и слегка кланяются. Молодой американец приветствует приятеля, хлопая его по спине. Латиноамериканцы обнимаются. Французы целуют друг друга в щеку. А как здороваются жители нашей страны?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(пожимают друг другу руку)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2. Актуализация знаний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(слайды 2-7)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А кто знает, как называется наша страна?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(Россия)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Я бы хотела проверить ваши знания. Проведем небольшую проверочную работу.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Как называется главная песня страны? (гимн)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Назовите один из символов страны, напоминающий щит. (герб)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Какое ещё полотнище представляет наше государство? (флаг)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Назовите столицу РФ. (Москва)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Кто стоит во главе государства? (президент)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 вы знаете, как зовут нашего президента?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Tx/>
              <a:buChar char="-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Можем ли мы назвать Россию своей Родиной!?( да, т.к. мы здесь родились и живем)(слайд 8)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края на свете красивей,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Родины в мире светлей!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Россия, Россия, Россия, –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может быть сердцу милей?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если бы нас вдруг спросили: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"А чем дорога вам страна?"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Да тем, что для всех нас Россия,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мама родная, – одна!</a:t>
            </a:r>
          </a:p>
          <a:p>
            <a:pPr>
              <a:buFontTx/>
              <a:buChar char="-"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04" y="285720"/>
            <a:ext cx="6429396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3. Введение в тему урока.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(слайд 9)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Сейчас для вас ученики нашего класса прочтут стихотворение Романа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Сефа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вы внимательно слушайте и ответьте на вопрос: о ком или о чем оно? Какое название вы ему дали?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«Необычный пешеход».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Кто по улице идет?               Необычный пешеход.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 него пятьсот имен:          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Hа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заводе слесарь он,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яслях он - родитель,          В кинотеатре - зритель,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 пришел на стадион -         И уже болельщик он.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Он кому-то сын и внук,        Для кого-то близкий друг.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Он - мечтатель в дни весны, Он - защитник в дни войны.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 всегда, везде и всюду -      Гражданин своей страны!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Какие здесь прозвучали ключевые слова в соответствии нашей теме урока?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(Гражданин своей страны!)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II. Объявление темы и цели урока.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-Как вы думаете,  о ком мы будем говорить сегодня на уроке? («Гражданин России»)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Сегодня на уроке мы выясним, что значит быть гражданином? Познакомимся с основным законом, по которому живёт наше государство.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(слайд 10 )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Ребенок родился…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 теперь малышу необходимы не только тепло, забота, уютная кроватка и прочие детские радости. Ему необходимо стать законным гражданином своей страны. 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8" y="0"/>
            <a:ext cx="5857916" cy="991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этого нужны не подвиги и поступки - они впереди, по мере взросления, а всего лишь документ. Документ, подтверждающий, что родился гражданин – «Свидетельство о рождении».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Граждане, достигшие 14-летнего возраста и проживающие на территории Российской Федерации, обязаны получить паспорт.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(слайд 11).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первый документ, удостоверяющий личность человека. Это свидетельство о том, что человек стал полноправным гражданином нашего государства. Паспорт обязаны иметь все граждане Российской Федерации.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Итак, каждый человек с момента рождения становится гражданином своей страны. Но мало родиться гражданином, им надо еще стать.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Великий русский поэт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Николай Алексеевич Некрасов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писал: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что такое гражданин?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Отечества достойный сын.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Давайте подумаем: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Кого мы можем назвать этим ярким и громким словом «гражданин»?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Всякий ли человек достоин именоваться гражданином? Если не всякий, то какой?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Какими качествами должен обладать истинный гражданин?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94" y="-181630"/>
            <a:ext cx="5857916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2. Мозговой штурм.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Работа в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группах: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4-5 наиболее значимых качеств человека, который, с вашей точки зрения, является гражданином. Обсуждение в группах (5 минут). Предложения выносятся на лист бумаги, после помещается на доску. Один ученик от группы озвучивает написанное).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справедливый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счастливый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творческий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уважает других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любит свою страну</a:t>
            </a:r>
          </a:p>
          <a:p>
            <a:r>
              <a:rPr lang="ru-RU" sz="2000" b="1" dirty="0" err="1" smtClean="0"/>
              <a:t>Физминутка</a:t>
            </a:r>
            <a:r>
              <a:rPr lang="ru-RU" sz="2000" b="1" dirty="0" smtClean="0"/>
              <a:t> (по </a:t>
            </a:r>
            <a:r>
              <a:rPr lang="ru-RU" sz="2000" b="1" dirty="0" err="1" smtClean="0"/>
              <a:t>Базарнову</a:t>
            </a:r>
            <a:r>
              <a:rPr lang="ru-RU" sz="2000" b="1" dirty="0" smtClean="0"/>
              <a:t>)</a:t>
            </a:r>
            <a:endParaRPr lang="ru-RU" sz="2000" dirty="0" smtClean="0"/>
          </a:p>
          <a:p>
            <a:pPr lvl="0"/>
            <a:r>
              <a:rPr lang="ru-RU" sz="2000" dirty="0" smtClean="0"/>
              <a:t>сделать глубокий вдох, затем, наклоняясь вперед к крышке парты, выдох (повторить 5 раз); </a:t>
            </a:r>
          </a:p>
          <a:p>
            <a:pPr lvl="0"/>
            <a:r>
              <a:rPr lang="ru-RU" sz="2000" dirty="0" smtClean="0"/>
              <a:t>руки на пояс, поворачивая голову в стороны, смотреть попеременно на правый и левый локоть (4 - 5 раз); </a:t>
            </a:r>
          </a:p>
          <a:p>
            <a:pPr lvl="0"/>
            <a:r>
              <a:rPr lang="ru-RU" sz="2000" b="1" dirty="0" smtClean="0"/>
              <a:t>Совместное открытие знаний.</a:t>
            </a:r>
            <a:endParaRPr lang="ru-RU" sz="2000" dirty="0" smtClean="0"/>
          </a:p>
          <a:p>
            <a:r>
              <a:rPr lang="ru-RU" sz="2000" b="1" dirty="0" smtClean="0"/>
              <a:t>а) Игра</a:t>
            </a:r>
            <a:endParaRPr lang="ru-RU" sz="2000" dirty="0" smtClean="0"/>
          </a:p>
          <a:p>
            <a:r>
              <a:rPr lang="ru-RU" sz="2000" b="1" dirty="0" smtClean="0"/>
              <a:t>Учитель: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- Молодцы, вы  хорошо умеете работать в парах. А любите ли вы играть?</a:t>
            </a:r>
          </a:p>
          <a:p>
            <a:r>
              <a:rPr lang="ru-RU" sz="2000" dirty="0" smtClean="0"/>
              <a:t>Тогда поиграем. Каждый ряд составляет команду. Сидящие на первых партах – капитаны. (Капитанам раздаю разное количество карандашей)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56" y="285720"/>
            <a:ext cx="5857916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Игра началась! (Дети в замешательстве. Через некоторое время учитель удивляется, что ученики не умеют играть. Затем объясняет, что они должны передавать в конец ряда по одному предмету)</a:t>
            </a:r>
          </a:p>
          <a:p>
            <a:r>
              <a:rPr lang="ru-RU" dirty="0" smtClean="0"/>
              <a:t>- Игра началась! (Учитель быстро останавливает игру и требует передавать через левое плечо)</a:t>
            </a:r>
          </a:p>
          <a:p>
            <a:r>
              <a:rPr lang="ru-RU" dirty="0" smtClean="0"/>
              <a:t>- Снова играем! (Снова останавливается игра и, по своему усмотрению учитель называет победителя)</a:t>
            </a:r>
          </a:p>
          <a:p>
            <a:r>
              <a:rPr lang="ru-RU" dirty="0" smtClean="0"/>
              <a:t>- Вам понравилась игра? </a:t>
            </a:r>
          </a:p>
          <a:p>
            <a:r>
              <a:rPr lang="ru-RU" dirty="0" smtClean="0"/>
              <a:t>- Что не понравилось в ходе игры? </a:t>
            </a:r>
          </a:p>
          <a:p>
            <a:r>
              <a:rPr lang="ru-RU" dirty="0" smtClean="0"/>
              <a:t>- Почему вам показалась игра нечестной? </a:t>
            </a:r>
          </a:p>
          <a:p>
            <a:pPr>
              <a:buFontTx/>
              <a:buChar char="-"/>
            </a:pPr>
            <a:r>
              <a:rPr lang="ru-RU" dirty="0" smtClean="0"/>
              <a:t>Что надо было изменить, чтобы игра прошла успешно? (В игре должны быть правила, они должны быть известны заранее, должны быть четкими, ясными, они не должны меняться по ходу игры).</a:t>
            </a:r>
          </a:p>
          <a:p>
            <a:r>
              <a:rPr lang="ru-RU" b="1" dirty="0" smtClean="0"/>
              <a:t>б) Знакомство с Конституцией РФ</a:t>
            </a:r>
            <a:endParaRPr lang="ru-RU" dirty="0" smtClean="0"/>
          </a:p>
          <a:p>
            <a:r>
              <a:rPr lang="ru-RU" dirty="0" smtClean="0"/>
              <a:t>- Наша жизнь тоже схожа с игрой, в ней есть правила, по которым должны жить все граждане – это ЗАКОНЫ.  Кто знает, как называется главный закон каждого государства? (</a:t>
            </a:r>
            <a:r>
              <a:rPr lang="ru-RU" b="1" dirty="0" smtClean="0"/>
              <a:t>Конституция</a:t>
            </a:r>
            <a:r>
              <a:rPr lang="ru-RU" dirty="0" smtClean="0"/>
              <a:t>) (слайд  12)</a:t>
            </a:r>
          </a:p>
          <a:p>
            <a:r>
              <a:rPr lang="ru-RU" dirty="0" smtClean="0"/>
              <a:t>Конституция Российской Федерации была принята в 1993 году 12 декабря. </a:t>
            </a:r>
            <a:br>
              <a:rPr lang="ru-RU" dirty="0" smtClean="0"/>
            </a:br>
            <a:r>
              <a:rPr lang="ru-RU" dirty="0" smtClean="0"/>
              <a:t>В  Конституции  сказано, как должно быть устроено наше государство и что для него самое главное. Человек, его права и свободы являются высшей ценностью. Это значит, что не человек существует для государства, а государство для человека.</a:t>
            </a:r>
          </a:p>
          <a:p>
            <a:r>
              <a:rPr lang="ru-RU" dirty="0" smtClean="0"/>
              <a:t>- Во-вторых, объявляется, что наше государство считает своей обязанностью защищать не только права своих граждан, но и права любого человека, даже если он не гражданин РК.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8" y="214282"/>
            <a:ext cx="6000792" cy="978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В Конституции перечислены основные права и обязанности человека и гражданина, то есть, сказано, что можно делать человеку и гражданину РК, а что - нельзя.</a:t>
            </a:r>
          </a:p>
          <a:p>
            <a:r>
              <a:rPr lang="ru-RU" b="1" dirty="0" smtClean="0"/>
              <a:t>в) Знакомство с правами и обязанностями:</a:t>
            </a:r>
            <a:endParaRPr lang="ru-RU" dirty="0" smtClean="0"/>
          </a:p>
          <a:p>
            <a:r>
              <a:rPr lang="ru-RU" b="1" dirty="0" smtClean="0"/>
              <a:t>На доске: </a:t>
            </a:r>
            <a:r>
              <a:rPr lang="ru-RU" dirty="0" smtClean="0"/>
              <a:t>(слайды 13-16)</a:t>
            </a:r>
          </a:p>
          <a:p>
            <a:r>
              <a:rPr lang="ru-RU" b="1" dirty="0" smtClean="0"/>
              <a:t>Права</a:t>
            </a:r>
            <a:endParaRPr lang="ru-RU" dirty="0" smtClean="0"/>
          </a:p>
          <a:p>
            <a:r>
              <a:rPr lang="ru-RU" dirty="0" smtClean="0"/>
              <a:t>- Право на жизнь</a:t>
            </a:r>
            <a:br>
              <a:rPr lang="ru-RU" dirty="0" smtClean="0"/>
            </a:br>
            <a:r>
              <a:rPr lang="ru-RU" dirty="0" smtClean="0"/>
              <a:t>- Право на свободу</a:t>
            </a:r>
            <a:br>
              <a:rPr lang="ru-RU" dirty="0" smtClean="0"/>
            </a:br>
            <a:r>
              <a:rPr lang="ru-RU" dirty="0" smtClean="0"/>
              <a:t>- Право на личную неприкосновенность</a:t>
            </a:r>
            <a:br>
              <a:rPr lang="ru-RU" dirty="0" smtClean="0"/>
            </a:br>
            <a:r>
              <a:rPr lang="ru-RU" dirty="0" smtClean="0"/>
              <a:t>- Право на труд</a:t>
            </a:r>
            <a:br>
              <a:rPr lang="ru-RU" dirty="0" smtClean="0"/>
            </a:br>
            <a:r>
              <a:rPr lang="ru-RU" dirty="0" smtClean="0"/>
              <a:t>- Право на отдых</a:t>
            </a:r>
            <a:br>
              <a:rPr lang="ru-RU" dirty="0" smtClean="0"/>
            </a:br>
            <a:r>
              <a:rPr lang="ru-RU" dirty="0" smtClean="0"/>
              <a:t>- Право на свободу слова</a:t>
            </a:r>
            <a:br>
              <a:rPr lang="ru-RU" dirty="0" smtClean="0"/>
            </a:br>
            <a:r>
              <a:rPr lang="ru-RU" dirty="0" smtClean="0"/>
              <a:t>- Право на образование</a:t>
            </a:r>
            <a:br>
              <a:rPr lang="ru-RU" dirty="0" smtClean="0"/>
            </a:br>
            <a:r>
              <a:rPr lang="ru-RU" dirty="0" smtClean="0"/>
              <a:t>- Право на медицинское обслуживание </a:t>
            </a:r>
          </a:p>
          <a:p>
            <a:r>
              <a:rPr lang="ru-RU" b="1" dirty="0" smtClean="0"/>
              <a:t>Обязанности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Соблюдать Конституцию и законы России</a:t>
            </a:r>
            <a:br>
              <a:rPr lang="ru-RU" dirty="0" smtClean="0"/>
            </a:br>
            <a:r>
              <a:rPr lang="ru-RU" dirty="0" smtClean="0"/>
              <a:t>• Уважать права и свободы других людей</a:t>
            </a:r>
            <a:br>
              <a:rPr lang="ru-RU" dirty="0" smtClean="0"/>
            </a:br>
            <a:r>
              <a:rPr lang="ru-RU" dirty="0" smtClean="0"/>
              <a:t>• Защищать Отечество</a:t>
            </a:r>
            <a:br>
              <a:rPr lang="ru-RU" dirty="0" smtClean="0"/>
            </a:br>
            <a:r>
              <a:rPr lang="ru-RU" dirty="0" smtClean="0"/>
              <a:t>• Платить налоги</a:t>
            </a:r>
            <a:br>
              <a:rPr lang="ru-RU" dirty="0" smtClean="0"/>
            </a:br>
            <a:r>
              <a:rPr lang="ru-RU" dirty="0" smtClean="0"/>
              <a:t>• Охранять природу и окружающую среду</a:t>
            </a:r>
            <a:br>
              <a:rPr lang="ru-RU" dirty="0" smtClean="0"/>
            </a:br>
            <a:r>
              <a:rPr lang="ru-RU" dirty="0" smtClean="0"/>
              <a:t>• Заботиться о детях, их воспитании</a:t>
            </a:r>
            <a:br>
              <a:rPr lang="ru-RU" dirty="0" smtClean="0"/>
            </a:br>
            <a:r>
              <a:rPr lang="ru-RU" dirty="0" smtClean="0"/>
              <a:t>• Заботиться о сохранении исторического и культурного наследия.</a:t>
            </a:r>
          </a:p>
          <a:p>
            <a:r>
              <a:rPr lang="ru-RU" b="1" dirty="0" smtClean="0"/>
              <a:t>Учитель:</a:t>
            </a:r>
            <a:r>
              <a:rPr lang="ru-RU" dirty="0" smtClean="0"/>
              <a:t> (слайд 17  )</a:t>
            </a:r>
          </a:p>
          <a:p>
            <a:r>
              <a:rPr lang="ru-RU" dirty="0" smtClean="0"/>
              <a:t>- В нашей стране есть международная организация, которая приняла «Конвенцию о правах ребенка». Какое слово вам непонятно? Что оно обозначает? (</a:t>
            </a:r>
            <a:r>
              <a:rPr lang="ru-RU" b="1" dirty="0" smtClean="0"/>
              <a:t>Договор</a:t>
            </a:r>
            <a:r>
              <a:rPr lang="ru-RU" dirty="0" smtClean="0"/>
              <a:t>) </a:t>
            </a:r>
          </a:p>
          <a:p>
            <a:r>
              <a:rPr lang="ru-RU" b="1" dirty="0" smtClean="0"/>
              <a:t>4. Закрепление.</a:t>
            </a:r>
            <a:endParaRPr lang="ru-RU" dirty="0" smtClean="0"/>
          </a:p>
          <a:p>
            <a:r>
              <a:rPr lang="ru-RU" b="1" dirty="0" smtClean="0"/>
              <a:t>а) Викторина «Права ребенка»</a:t>
            </a:r>
            <a:r>
              <a:rPr lang="ru-RU" dirty="0" smtClean="0"/>
              <a:t> (презентация №2)</a:t>
            </a:r>
          </a:p>
          <a:p>
            <a:endParaRPr lang="ru-RU" dirty="0" smtClean="0"/>
          </a:p>
          <a:p>
            <a:r>
              <a:rPr lang="ru-RU" b="1" dirty="0" smtClean="0"/>
              <a:t>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8" y="500034"/>
            <a:ext cx="571504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б)  Групповая работа </a:t>
            </a:r>
            <a:r>
              <a:rPr lang="ru-RU" dirty="0" smtClean="0"/>
              <a:t>(</a:t>
            </a:r>
            <a:r>
              <a:rPr lang="ru-RU" dirty="0" smtClean="0"/>
              <a:t>по 4 человека) карточки с заданиями.</a:t>
            </a:r>
          </a:p>
          <a:p>
            <a:r>
              <a:rPr lang="ru-RU" dirty="0" smtClean="0"/>
              <a:t>- Сейчас мы с вами поработаем группами. Помните, что каждого надо уметь выслушать, потому что в группах должны соблюдаться равные права. (Каждая группа получает карточку с заданием, 1 минуту работают, обсуждают и 1 представитель группы выходит к доске отвечать)</a:t>
            </a:r>
          </a:p>
          <a:p>
            <a:r>
              <a:rPr lang="ru-RU" b="1" i="1" dirty="0" smtClean="0"/>
              <a:t>1 группа </a:t>
            </a:r>
            <a:endParaRPr lang="ru-RU" dirty="0" smtClean="0"/>
          </a:p>
          <a:p>
            <a:r>
              <a:rPr lang="ru-RU" dirty="0" smtClean="0"/>
              <a:t>Прочитайте отрывок из сказки и определите, какое право нарушает сказочный герои: </a:t>
            </a:r>
          </a:p>
          <a:p>
            <a:r>
              <a:rPr lang="ru-RU" i="1" dirty="0" smtClean="0"/>
              <a:t>Ведьма решила погубить братца Иванушку и сестрицу </a:t>
            </a:r>
            <a:r>
              <a:rPr lang="ru-RU" i="1" dirty="0" err="1" smtClean="0"/>
              <a:t>Аленушку</a:t>
            </a:r>
            <a:r>
              <a:rPr lang="ru-RU" i="1" dirty="0" smtClean="0"/>
              <a:t>.</a:t>
            </a:r>
            <a:endParaRPr lang="ru-RU" dirty="0" smtClean="0"/>
          </a:p>
          <a:p>
            <a:r>
              <a:rPr lang="ru-RU" b="1" i="1" dirty="0" smtClean="0"/>
              <a:t>2 группа.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Каким правом могут воспользоваться животные?</a:t>
            </a:r>
          </a:p>
          <a:p>
            <a:r>
              <a:rPr lang="ru-RU" i="1" dirty="0" smtClean="0"/>
              <a:t>Приходи к нему лечиться и корова, и волчица,</a:t>
            </a:r>
            <a:br>
              <a:rPr lang="ru-RU" i="1" dirty="0" smtClean="0"/>
            </a:br>
            <a:r>
              <a:rPr lang="ru-RU" i="1" dirty="0" smtClean="0"/>
              <a:t>И жучок и червячок, и медведица…</a:t>
            </a:r>
            <a:endParaRPr lang="ru-RU" dirty="0" smtClean="0"/>
          </a:p>
          <a:p>
            <a:r>
              <a:rPr lang="ru-RU" b="1" i="1" dirty="0" smtClean="0"/>
              <a:t>3 группа.</a:t>
            </a:r>
          </a:p>
          <a:p>
            <a:r>
              <a:rPr lang="ru-RU" dirty="0" smtClean="0"/>
              <a:t> О каком праве идёт речь в следующих строчках?</a:t>
            </a:r>
          </a:p>
          <a:p>
            <a:r>
              <a:rPr lang="ru-RU" i="1" dirty="0" smtClean="0"/>
              <a:t>Все работы хороши, выбирай на вкус! </a:t>
            </a:r>
            <a:endParaRPr lang="ru-RU" dirty="0" smtClean="0"/>
          </a:p>
          <a:p>
            <a:r>
              <a:rPr lang="ru-RU" b="1" i="1" dirty="0" smtClean="0"/>
              <a:t>4 группа. </a:t>
            </a:r>
            <a:endParaRPr lang="ru-RU" dirty="0" smtClean="0"/>
          </a:p>
          <a:p>
            <a:r>
              <a:rPr lang="ru-RU" i="1" dirty="0" smtClean="0"/>
              <a:t>Каким правом воспользовалась Золушка, когда решила пойти на бал?</a:t>
            </a:r>
            <a:endParaRPr lang="ru-RU" dirty="0" smtClean="0"/>
          </a:p>
          <a:p>
            <a:r>
              <a:rPr lang="ru-RU" b="1" i="1" dirty="0" smtClean="0"/>
              <a:t>5 группа.</a:t>
            </a:r>
            <a:endParaRPr lang="ru-RU" dirty="0" smtClean="0"/>
          </a:p>
          <a:p>
            <a:r>
              <a:rPr lang="ru-RU" dirty="0" smtClean="0"/>
              <a:t>Каким правом могут воспользоваться насекомые?</a:t>
            </a:r>
          </a:p>
          <a:p>
            <a:r>
              <a:rPr lang="ru-RU" i="1" dirty="0" smtClean="0"/>
              <a:t>Как-то летом на лужайке</a:t>
            </a:r>
            <a:br>
              <a:rPr lang="ru-RU" i="1" dirty="0" smtClean="0"/>
            </a:br>
            <a:r>
              <a:rPr lang="ru-RU" i="1" dirty="0" smtClean="0"/>
              <a:t>Господин учитель Жук</a:t>
            </a:r>
            <a:br>
              <a:rPr lang="ru-RU" i="1" dirty="0" smtClean="0"/>
            </a:br>
            <a:r>
              <a:rPr lang="ru-RU" i="1" dirty="0" smtClean="0"/>
              <a:t>Основал для насекомых</a:t>
            </a:r>
            <a:br>
              <a:rPr lang="ru-RU" i="1" dirty="0" smtClean="0"/>
            </a:br>
            <a:r>
              <a:rPr lang="ru-RU" i="1" dirty="0" smtClean="0"/>
              <a:t>Школу чтенья и наук.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625</Words>
  <Application>Microsoft Office PowerPoint</Application>
  <PresentationFormat>Экран (4:3)</PresentationFormat>
  <Paragraphs>131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Наша родина - Россия</dc:title>
  <dc:creator>Алексей</dc:creator>
  <cp:lastModifiedBy>Лариса</cp:lastModifiedBy>
  <cp:revision>41</cp:revision>
  <dcterms:created xsi:type="dcterms:W3CDTF">2012-10-25T18:03:45Z</dcterms:created>
  <dcterms:modified xsi:type="dcterms:W3CDTF">2014-04-25T14:06:37Z</dcterms:modified>
</cp:coreProperties>
</file>