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DF88-6A34-4D31-92D8-044F202548A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259B-A6B8-41D9-AF51-36FE8BBB8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atya_Reznichenko\Desktop\Gaytana--SKAY-Ne-Ydi---minus(myzlo.info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я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warm in September.</a:t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sky is blue.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There are white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clouds in the sky.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 go to school in 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September.</a:t>
            </a:r>
            <a:endParaRPr lang="ru-RU" sz="2400" dirty="0"/>
          </a:p>
        </p:txBody>
      </p:sp>
      <p:pic>
        <p:nvPicPr>
          <p:cNvPr id="13" name="Gaytana--SKAY-Ne-Ydi---minus(myzlo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01d0d2570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cold in October.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windy.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 trees are yellow,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orange, red and brown. 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They are nice.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428604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cold in November. 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It is wet and muddy. 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There are grey clouds in the sky. </a:t>
            </a:r>
          </a:p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 don’t like rainy days in November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0_1440_20100610095746590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00034" y="1214422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It’s rainy day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 is cold and wet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It’s a pity, I can’t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play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Football with my friend.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Katya_Reznichenko\Desktop\Nature___Seasons___Autumn_Autumn_leaves_against_blue_sky_097641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lang="en-US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Orange, red, yellow and brown,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lang="en-US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Autumn leaves are falling down.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lang="en-US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Look at clouds in the sky: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450850" algn="l"/>
              </a:tabLst>
            </a:pPr>
            <a:r>
              <a:rPr lang="en-US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are grey and black…and white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Katya_Reznichenko\Desktop\listopad_1-650x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Katya_Reznichenko\Desktop\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Katya_Reznichenko\Desktop\91714158_0_6967a_610006e6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109</Words>
  <Application>Microsoft Office PowerPoint</Application>
  <PresentationFormat>Экран (4:3)</PresentationFormat>
  <Paragraphs>20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warm in September. The sky is blue. There are white clouds in the sky. I go to school in September.</dc:title>
  <dc:creator>Katya_Reznichenko</dc:creator>
  <cp:lastModifiedBy>Katya_Reznichenko</cp:lastModifiedBy>
  <cp:revision>21</cp:revision>
  <dcterms:created xsi:type="dcterms:W3CDTF">2016-01-11T17:18:13Z</dcterms:created>
  <dcterms:modified xsi:type="dcterms:W3CDTF">2016-01-19T16:24:58Z</dcterms:modified>
</cp:coreProperties>
</file>