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412" autoAdjust="0"/>
    <p:restoredTop sz="94660"/>
  </p:normalViewPr>
  <p:slideViewPr>
    <p:cSldViewPr>
      <p:cViewPr varScale="1">
        <p:scale>
          <a:sx n="68" d="100"/>
          <a:sy n="68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E9DDA-CBAD-4300-8B0C-F8DC25312512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1A5F-50D9-460C-AA69-322BEDF8C6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0084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780108"/>
          </a:xfrm>
        </p:spPr>
        <p:txBody>
          <a:bodyPr>
            <a:normAutofit/>
          </a:bodyPr>
          <a:lstStyle/>
          <a:p>
            <a:r>
              <a:rPr lang="ru-RU" dirty="0" smtClean="0"/>
              <a:t>Композиторы-</a:t>
            </a:r>
            <a:br>
              <a:rPr lang="ru-RU" dirty="0" smtClean="0"/>
            </a:br>
            <a:r>
              <a:rPr lang="ru-RU" dirty="0" smtClean="0"/>
              <a:t>юным виртуозам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5877272"/>
            <a:ext cx="3920480" cy="73709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20</a:t>
            </a:r>
            <a:r>
              <a:rPr lang="en-US" smtClean="0">
                <a:solidFill>
                  <a:schemeClr val="tx1"/>
                </a:solidFill>
              </a:rPr>
              <a:t>20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7784" y="2348880"/>
            <a:ext cx="4035896" cy="294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91457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5896" y="1268760"/>
            <a:ext cx="2012569" cy="28412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Людвиг </a:t>
            </a:r>
            <a:r>
              <a:rPr lang="ru-RU" dirty="0" err="1" smtClean="0"/>
              <a:t>Шитте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4293096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1848-1909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50593" y="4816316"/>
            <a:ext cx="69847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 </a:t>
            </a:r>
            <a:r>
              <a:rPr lang="ru-RU" sz="2000" dirty="0" smtClean="0"/>
              <a:t>Датский</a:t>
            </a:r>
            <a:r>
              <a:rPr lang="ru-RU" sz="2000" dirty="0"/>
              <a:t> композитор и пианист</a:t>
            </a:r>
            <a:r>
              <a:rPr lang="ru-RU" sz="2000" dirty="0" smtClean="0"/>
              <a:t>.</a:t>
            </a:r>
            <a:r>
              <a:rPr lang="ru-RU" sz="2000" dirty="0"/>
              <a:t> Учился в Копенгагене у Нильса Гаде, с </a:t>
            </a:r>
            <a:r>
              <a:rPr lang="ru-RU" sz="2000" dirty="0" smtClean="0"/>
              <a:t>1884</a:t>
            </a:r>
            <a:r>
              <a:rPr lang="ru-RU" sz="2000" dirty="0"/>
              <a:t> </a:t>
            </a:r>
            <a:r>
              <a:rPr lang="ru-RU" sz="2000" dirty="0" smtClean="0"/>
              <a:t>г</a:t>
            </a:r>
            <a:r>
              <a:rPr lang="ru-RU" sz="2000" dirty="0"/>
              <a:t>. занимался в Веймаре под руководством </a:t>
            </a:r>
            <a:r>
              <a:rPr lang="ru-RU" sz="2000" dirty="0" err="1"/>
              <a:t>Ференца</a:t>
            </a:r>
            <a:r>
              <a:rPr lang="ru-RU" sz="2000" dirty="0"/>
              <a:t> Листа. Наибольшей </a:t>
            </a:r>
            <a:r>
              <a:rPr lang="ru-RU" sz="2000" dirty="0" smtClean="0"/>
              <a:t>популярностью  </a:t>
            </a:r>
            <a:r>
              <a:rPr lang="ru-RU" sz="2000" dirty="0"/>
              <a:t>в репертуаре музыкальных </a:t>
            </a:r>
            <a:r>
              <a:rPr lang="ru-RU" sz="2000" dirty="0" smtClean="0"/>
              <a:t>школ пользуются </a:t>
            </a:r>
            <a:r>
              <a:rPr lang="ru-RU" sz="2000" dirty="0"/>
              <a:t>лёгкие пьесы </a:t>
            </a:r>
            <a:r>
              <a:rPr lang="ru-RU" sz="2000" dirty="0" err="1" smtClean="0"/>
              <a:t>Шитте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9916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Константин Сорокин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3928" y="1556792"/>
            <a:ext cx="1333500" cy="1952625"/>
          </a:xfrm>
        </p:spPr>
      </p:pic>
      <p:sp>
        <p:nvSpPr>
          <p:cNvPr id="7" name="TextBox 6"/>
          <p:cNvSpPr txBox="1"/>
          <p:nvPr/>
        </p:nvSpPr>
        <p:spPr>
          <a:xfrm>
            <a:off x="3059832" y="371703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1909-1985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4365105"/>
            <a:ext cx="770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Композитор. Преподаватель</a:t>
            </a:r>
            <a:r>
              <a:rPr lang="ru-RU" sz="2000" dirty="0"/>
              <a:t> </a:t>
            </a:r>
            <a:r>
              <a:rPr lang="ru-RU" sz="2000" dirty="0" smtClean="0"/>
              <a:t>музыкального</a:t>
            </a:r>
            <a:r>
              <a:rPr lang="ru-RU" sz="2000" dirty="0"/>
              <a:t> училища в </a:t>
            </a:r>
            <a:r>
              <a:rPr lang="ru-RU" sz="2000" dirty="0" smtClean="0"/>
              <a:t>Кирове, музыкального</a:t>
            </a:r>
            <a:r>
              <a:rPr lang="ru-RU" sz="2000" dirty="0"/>
              <a:t> училища  при </a:t>
            </a:r>
            <a:r>
              <a:rPr lang="ru-RU" sz="2000" dirty="0" smtClean="0"/>
              <a:t>Московской</a:t>
            </a:r>
            <a:r>
              <a:rPr lang="ru-RU" sz="2000" dirty="0"/>
              <a:t> </a:t>
            </a:r>
            <a:r>
              <a:rPr lang="ru-RU" sz="2000" dirty="0" smtClean="0"/>
              <a:t>консерватории </a:t>
            </a:r>
            <a:r>
              <a:rPr lang="ru-RU" sz="2000" dirty="0"/>
              <a:t> с</a:t>
            </a:r>
            <a:r>
              <a:rPr lang="ru-RU" sz="2000" dirty="0" smtClean="0"/>
              <a:t>тарший</a:t>
            </a:r>
            <a:r>
              <a:rPr lang="ru-RU" sz="2000" dirty="0"/>
              <a:t> редактор, затем </a:t>
            </a:r>
            <a:r>
              <a:rPr lang="ru-RU" sz="2000" dirty="0" smtClean="0"/>
              <a:t>заведующий</a:t>
            </a:r>
            <a:r>
              <a:rPr lang="ru-RU" sz="2000" dirty="0"/>
              <a:t> </a:t>
            </a:r>
            <a:r>
              <a:rPr lang="ru-RU" sz="2000" dirty="0" smtClean="0"/>
              <a:t>фортепианной редакции издательства</a:t>
            </a:r>
            <a:r>
              <a:rPr lang="ru-RU" sz="2000" dirty="0"/>
              <a:t> </a:t>
            </a:r>
            <a:r>
              <a:rPr lang="ru-RU" sz="2000" dirty="0" err="1"/>
              <a:t>Музгиз</a:t>
            </a:r>
            <a:r>
              <a:rPr lang="ru-RU" sz="2000" dirty="0"/>
              <a:t> ("Музыка").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7458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7864" y="1340768"/>
            <a:ext cx="2161579" cy="265516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Жан-Анри </a:t>
            </a:r>
            <a:r>
              <a:rPr lang="ru-RU" dirty="0" err="1" smtClean="0"/>
              <a:t>Равина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422108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1818-1906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4744308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Ф</a:t>
            </a:r>
            <a:r>
              <a:rPr lang="ru-RU" sz="2400" dirty="0" smtClean="0"/>
              <a:t>ранцузский</a:t>
            </a:r>
            <a:r>
              <a:rPr lang="ru-RU" sz="2400" dirty="0"/>
              <a:t> </a:t>
            </a:r>
            <a:r>
              <a:rPr lang="ru-RU" sz="2400" dirty="0" smtClean="0"/>
              <a:t>пианист.</a:t>
            </a:r>
            <a:r>
              <a:rPr lang="ru-RU" sz="2400" dirty="0"/>
              <a:t> Писал для фортепиано, преимущественно </a:t>
            </a:r>
            <a:r>
              <a:rPr lang="ru-RU" sz="2400" dirty="0" smtClean="0"/>
              <a:t>этюды.</a:t>
            </a:r>
            <a:r>
              <a:rPr lang="ru-RU" sz="2400" dirty="0"/>
              <a:t> В 1858 </a:t>
            </a:r>
            <a:r>
              <a:rPr lang="ru-RU" sz="2400" dirty="0" smtClean="0"/>
              <a:t>году</a:t>
            </a:r>
            <a:r>
              <a:rPr lang="ru-RU" sz="2400" dirty="0"/>
              <a:t> посетил </a:t>
            </a:r>
            <a:r>
              <a:rPr lang="ru-RU" sz="2400" dirty="0" smtClean="0"/>
              <a:t>Россию</a:t>
            </a:r>
            <a:r>
              <a:rPr lang="en-US" sz="2400" dirty="0"/>
              <a:t>,</a:t>
            </a:r>
            <a:r>
              <a:rPr lang="ru-RU" sz="2400" dirty="0"/>
              <a:t> выступал с успехом </a:t>
            </a:r>
            <a:r>
              <a:rPr lang="ru-RU" sz="2400" dirty="0" smtClean="0"/>
              <a:t>в Петербурге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0098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5896" y="1412776"/>
            <a:ext cx="1592725" cy="25082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Дмитрий </a:t>
            </a:r>
            <a:r>
              <a:rPr lang="ru-RU" dirty="0" err="1" smtClean="0"/>
              <a:t>Кабалевский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59832" y="407707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1904-1987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835696" y="4725144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 </a:t>
            </a:r>
            <a:r>
              <a:rPr lang="en-US" sz="2400" dirty="0" smtClean="0"/>
              <a:t>C</a:t>
            </a:r>
            <a:r>
              <a:rPr lang="ru-RU" sz="2400" dirty="0" err="1" smtClean="0"/>
              <a:t>оветский</a:t>
            </a:r>
            <a:r>
              <a:rPr lang="ru-RU" sz="2400" dirty="0"/>
              <a:t> </a:t>
            </a:r>
            <a:r>
              <a:rPr lang="ru-RU" sz="2400" dirty="0" smtClean="0"/>
              <a:t>композитор,</a:t>
            </a:r>
            <a:r>
              <a:rPr lang="ru-RU" sz="2400" dirty="0"/>
              <a:t> педагог</a:t>
            </a:r>
            <a:r>
              <a:rPr lang="ru-RU" sz="2400" dirty="0" smtClean="0"/>
              <a:t>. Народный </a:t>
            </a:r>
            <a:r>
              <a:rPr lang="ru-RU" sz="2400" dirty="0"/>
              <a:t>артист </a:t>
            </a:r>
            <a:r>
              <a:rPr lang="ru-RU" sz="2400" dirty="0" smtClean="0"/>
              <a:t>СССР. Выступал как пианист и дирижёр с исполнением своих сочинений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0797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Фридрих </a:t>
            </a:r>
            <a:r>
              <a:rPr lang="ru-RU" dirty="0" err="1" smtClean="0"/>
              <a:t>Бургмюллер</a:t>
            </a:r>
            <a:endParaRPr lang="ru-RU" dirty="0"/>
          </a:p>
        </p:txBody>
      </p:sp>
      <p:pic>
        <p:nvPicPr>
          <p:cNvPr id="14" name="Объект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3129" y="1412776"/>
            <a:ext cx="2093375" cy="2664296"/>
          </a:xfrm>
        </p:spPr>
      </p:pic>
      <p:sp>
        <p:nvSpPr>
          <p:cNvPr id="15" name="TextBox 14"/>
          <p:cNvSpPr txBox="1"/>
          <p:nvPr/>
        </p:nvSpPr>
        <p:spPr>
          <a:xfrm>
            <a:off x="3347864" y="429309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1806-1874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35696" y="5013176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 </a:t>
            </a:r>
            <a:r>
              <a:rPr lang="ru-RU" sz="2000" dirty="0" smtClean="0"/>
              <a:t>Немецкий</a:t>
            </a:r>
            <a:r>
              <a:rPr lang="ru-RU" sz="2000" dirty="0"/>
              <a:t> композитор, пианист, наиболее известен своими этюдами.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275839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3888" y="1412776"/>
            <a:ext cx="2071055" cy="273630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Луи Кёлер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06692" y="4333638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1820-1886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4725144"/>
            <a:ext cx="60486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Н</a:t>
            </a:r>
            <a:r>
              <a:rPr lang="ru-RU" sz="2000" dirty="0" smtClean="0"/>
              <a:t>емецкий</a:t>
            </a:r>
            <a:r>
              <a:rPr lang="ru-RU" sz="2000" dirty="0"/>
              <a:t> композитор и музыковед, более известный как преподаватель игры на фортепиано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r>
              <a:rPr lang="ru-RU" sz="2000" dirty="0" smtClean="0"/>
              <a:t>Как </a:t>
            </a:r>
            <a:r>
              <a:rPr lang="ru-RU" sz="2000" dirty="0"/>
              <a:t>преподаватель фортепиано он был настолько популярен, что для лучшего удовлетворения спроса ему пришлось организовать кружок.</a:t>
            </a:r>
          </a:p>
        </p:txBody>
      </p:sp>
    </p:spTree>
    <p:extLst>
      <p:ext uri="{BB962C8B-B14F-4D97-AF65-F5344CB8AC3E}">
        <p14:creationId xmlns:p14="http://schemas.microsoft.com/office/powerpoint/2010/main" xmlns="" val="254315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1484784"/>
            <a:ext cx="3666974" cy="241024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Мераб</a:t>
            </a:r>
            <a:r>
              <a:rPr lang="ru-RU" dirty="0" smtClean="0"/>
              <a:t> </a:t>
            </a:r>
            <a:r>
              <a:rPr lang="ru-RU" dirty="0" err="1" smtClean="0"/>
              <a:t>Парцхаладзе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4077072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1924-2008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4941168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Советский композитор</a:t>
            </a:r>
            <a:r>
              <a:rPr lang="ru-RU" dirty="0" smtClean="0"/>
              <a:t>. </a:t>
            </a:r>
            <a:r>
              <a:rPr lang="ru-RU" dirty="0"/>
              <a:t>Участник Великой Отечественной войны</a:t>
            </a:r>
            <a:r>
              <a:rPr lang="ru-RU" dirty="0" smtClean="0"/>
              <a:t>.</a:t>
            </a:r>
            <a:r>
              <a:rPr lang="ru-RU" dirty="0"/>
              <a:t> П</a:t>
            </a:r>
            <a:r>
              <a:rPr lang="ru-RU" dirty="0" smtClean="0"/>
              <a:t>реподаватель </a:t>
            </a:r>
            <a:r>
              <a:rPr lang="ru-RU" dirty="0"/>
              <a:t>Московского хорового училища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Значительное </a:t>
            </a:r>
            <a:r>
              <a:rPr lang="ru-RU" dirty="0"/>
              <a:t>место в творчестве занимала музыка для </a:t>
            </a:r>
            <a:r>
              <a:rPr lang="ru-RU" dirty="0" smtClean="0"/>
              <a:t>детей.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4601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5896" y="1484784"/>
            <a:ext cx="1799677" cy="22653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Карл Черни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58849" y="408373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1791-1857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58848" y="4797152"/>
            <a:ext cx="7329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  <a:r>
              <a:rPr lang="ru-RU" dirty="0" smtClean="0"/>
              <a:t>Австрийский</a:t>
            </a:r>
            <a:r>
              <a:rPr lang="ru-RU" dirty="0"/>
              <a:t> пианист </a:t>
            </a:r>
            <a:r>
              <a:rPr lang="ru-RU" dirty="0" smtClean="0"/>
              <a:t>композитор</a:t>
            </a:r>
            <a:r>
              <a:rPr lang="ru-RU" dirty="0"/>
              <a:t> чешского происхождения; считался в Вене одним из лучших преподавателей игры на фортепиано. Знаменит созданием огромного количества этюдов для фортепиано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Учился у Людвига </a:t>
            </a:r>
            <a:r>
              <a:rPr lang="ru-RU" dirty="0" err="1" smtClean="0"/>
              <a:t>ван</a:t>
            </a:r>
            <a:r>
              <a:rPr lang="ru-RU" dirty="0" smtClean="0"/>
              <a:t> Бетховена.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6901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Анри </a:t>
            </a:r>
            <a:r>
              <a:rPr lang="ru-RU" dirty="0" err="1" smtClean="0"/>
              <a:t>Лемуан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7864" y="1268759"/>
            <a:ext cx="2151246" cy="2956427"/>
          </a:xfrm>
        </p:spPr>
      </p:pic>
      <p:sp>
        <p:nvSpPr>
          <p:cNvPr id="7" name="TextBox 6"/>
          <p:cNvSpPr txBox="1"/>
          <p:nvPr/>
        </p:nvSpPr>
        <p:spPr>
          <a:xfrm>
            <a:off x="2843808" y="433374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1786-1854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4941168"/>
            <a:ext cx="7056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Ф</a:t>
            </a:r>
            <a:r>
              <a:rPr lang="ru-RU" sz="2800" dirty="0" smtClean="0"/>
              <a:t>ранцузский </a:t>
            </a:r>
            <a:r>
              <a:rPr lang="ru-RU" sz="2800" dirty="0"/>
              <a:t>пианист и композитор. С 1817 г. возглавлял </a:t>
            </a:r>
            <a:r>
              <a:rPr lang="ru-RU" sz="2800" dirty="0" err="1"/>
              <a:t>нотоиздательскую</a:t>
            </a:r>
            <a:r>
              <a:rPr lang="ru-RU" sz="2800" dirty="0"/>
              <a:t> </a:t>
            </a:r>
            <a:r>
              <a:rPr lang="ru-RU" sz="2800" dirty="0" smtClean="0"/>
              <a:t>фирму.</a:t>
            </a:r>
            <a:r>
              <a:rPr lang="ru-RU" sz="2800" dirty="0"/>
              <a:t> Прославился как педагог.</a:t>
            </a:r>
          </a:p>
        </p:txBody>
      </p:sp>
    </p:spTree>
    <p:extLst>
      <p:ext uri="{BB962C8B-B14F-4D97-AF65-F5344CB8AC3E}">
        <p14:creationId xmlns:p14="http://schemas.microsoft.com/office/powerpoint/2010/main" xmlns="" val="1902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1340768"/>
            <a:ext cx="1675259" cy="263129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Густав </a:t>
            </a:r>
            <a:r>
              <a:rPr lang="ru-RU" dirty="0" err="1" smtClean="0"/>
              <a:t>Корнелиус</a:t>
            </a:r>
            <a:r>
              <a:rPr lang="ru-RU" dirty="0" smtClean="0"/>
              <a:t> </a:t>
            </a:r>
            <a:r>
              <a:rPr lang="ru-RU" dirty="0" err="1" smtClean="0"/>
              <a:t>Гурлитт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33901" y="414908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1820-1901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479715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Немецкий композитор. Автор несложных пьес</a:t>
            </a:r>
            <a:r>
              <a:rPr lang="en-US" sz="2400" dirty="0" smtClean="0"/>
              <a:t>,</a:t>
            </a:r>
            <a:r>
              <a:rPr lang="ru-RU" sz="2400" dirty="0"/>
              <a:t> </a:t>
            </a:r>
            <a:r>
              <a:rPr lang="ru-RU" sz="2400" dirty="0" smtClean="0"/>
              <a:t>которые до настоящего времени используются в педагогическом репертуаре.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2857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1340768"/>
            <a:ext cx="1803276" cy="28353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Карл Альберт </a:t>
            </a:r>
            <a:r>
              <a:rPr lang="ru-RU" dirty="0" err="1" smtClean="0"/>
              <a:t>Лёшгорн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429309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1819-1905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4816316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Н</a:t>
            </a:r>
            <a:r>
              <a:rPr lang="ru-RU" sz="2000" dirty="0" smtClean="0"/>
              <a:t>емецкий</a:t>
            </a:r>
            <a:r>
              <a:rPr lang="ru-RU" sz="2000" dirty="0"/>
              <a:t> пианист, педагог и </a:t>
            </a:r>
            <a:r>
              <a:rPr lang="ru-RU" sz="2000" dirty="0" smtClean="0"/>
              <a:t>композитор.  </a:t>
            </a:r>
            <a:r>
              <a:rPr lang="ru-RU" sz="2000" dirty="0" err="1" smtClean="0"/>
              <a:t>Лёшгорну</a:t>
            </a:r>
            <a:r>
              <a:rPr lang="ru-RU" sz="2000" dirty="0" smtClean="0"/>
              <a:t> </a:t>
            </a:r>
            <a:r>
              <a:rPr lang="ru-RU" sz="2000" dirty="0"/>
              <a:t>принадлежат многочисленные фортепианные этюды, направленные на развитие беглости у обучающихся игре на </a:t>
            </a:r>
            <a:r>
              <a:rPr lang="ru-RU" sz="2000" dirty="0" smtClean="0"/>
              <a:t>фортепиано.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56730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5936" y="1484784"/>
            <a:ext cx="1100122" cy="158417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Герман </a:t>
            </a:r>
            <a:r>
              <a:rPr lang="ru-RU" dirty="0" err="1" smtClean="0"/>
              <a:t>Беренс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88114" y="3356992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1826-1880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4365104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Шведский</a:t>
            </a:r>
            <a:r>
              <a:rPr lang="ru-RU" sz="2400" dirty="0"/>
              <a:t> пианист, дирижёр, педагог </a:t>
            </a:r>
            <a:r>
              <a:rPr lang="ru-RU" sz="2400" dirty="0" smtClean="0"/>
              <a:t>и композитор.</a:t>
            </a:r>
            <a:r>
              <a:rPr lang="ru-RU" sz="2400" dirty="0"/>
              <a:t> П</a:t>
            </a:r>
            <a:r>
              <a:rPr lang="ru-RU" sz="2400" dirty="0" smtClean="0"/>
              <a:t>реподавал</a:t>
            </a:r>
            <a:r>
              <a:rPr lang="ru-RU" sz="2400" dirty="0"/>
              <a:t> композицию и инструментовку в </a:t>
            </a:r>
            <a:endParaRPr lang="ru-RU" sz="2400" dirty="0" smtClean="0"/>
          </a:p>
          <a:p>
            <a:pPr algn="ctr"/>
            <a:r>
              <a:rPr lang="ru-RU" sz="2400" dirty="0" smtClean="0"/>
              <a:t>Стокгольмской</a:t>
            </a:r>
            <a:r>
              <a:rPr lang="ru-RU" sz="2400" dirty="0"/>
              <a:t> </a:t>
            </a:r>
            <a:r>
              <a:rPr lang="ru-RU" sz="2400" dirty="0" smtClean="0"/>
              <a:t>консерватории.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948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7244" y="1340768"/>
            <a:ext cx="2027419" cy="230425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Анри </a:t>
            </a:r>
            <a:r>
              <a:rPr lang="ru-RU" dirty="0" err="1" smtClean="0"/>
              <a:t>Бертини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61149" y="386104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1798-1876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581128"/>
            <a:ext cx="59766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Ф</a:t>
            </a:r>
            <a:r>
              <a:rPr lang="ru-RU" dirty="0" smtClean="0"/>
              <a:t>ранцузский </a:t>
            </a:r>
            <a:r>
              <a:rPr lang="ru-RU" dirty="0"/>
              <a:t>пианист и композитор</a:t>
            </a:r>
            <a:r>
              <a:rPr lang="ru-RU" dirty="0" smtClean="0"/>
              <a:t>. Учился </a:t>
            </a:r>
            <a:r>
              <a:rPr lang="ru-RU" dirty="0"/>
              <a:t>музыке у своего отца и старшего брата. В возрасте 12 лет выступал как пианист в Нидерландах и Германии. Автор многочисленных фортепианных пьес, а также специальных упражнений для развития исполнительской техники. </a:t>
            </a:r>
          </a:p>
        </p:txBody>
      </p:sp>
    </p:spTree>
    <p:extLst>
      <p:ext uri="{BB962C8B-B14F-4D97-AF65-F5344CB8AC3E}">
        <p14:creationId xmlns:p14="http://schemas.microsoft.com/office/powerpoint/2010/main" xmlns="" val="38728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1412776"/>
            <a:ext cx="1672046" cy="248716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Теодор Лак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4057495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1846-1921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4725144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Французский пианист и композитор. Автор многочисленных сочинений для начинающих пианистов</a:t>
            </a:r>
            <a:r>
              <a:rPr lang="en-US" sz="2400" dirty="0" smtClean="0"/>
              <a:t>,</a:t>
            </a:r>
            <a:r>
              <a:rPr lang="ru-RU" sz="2400" dirty="0" smtClean="0"/>
              <a:t> которые используются по сей день.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18827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1340768"/>
            <a:ext cx="2036955" cy="276661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Георг </a:t>
            </a:r>
            <a:r>
              <a:rPr lang="ru-RU" dirty="0" err="1" smtClean="0"/>
              <a:t>Шмитт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422108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18-27-1902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4797152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Немецкий пианист</a:t>
            </a:r>
            <a:r>
              <a:rPr lang="ru-RU" sz="2000" dirty="0"/>
              <a:t>, композитор и </a:t>
            </a:r>
            <a:r>
              <a:rPr lang="ru-RU" sz="2000" dirty="0" smtClean="0"/>
              <a:t>музыковед. </a:t>
            </a:r>
            <a:r>
              <a:rPr lang="ru-RU" sz="2000" dirty="0"/>
              <a:t>Работал в различных германских городах как пианист и дирижёр, в завершение карьеры поселился в Дрездене, где в 1893 году основал Моцартовское общество.</a:t>
            </a:r>
          </a:p>
        </p:txBody>
      </p:sp>
    </p:spTree>
    <p:extLst>
      <p:ext uri="{BB962C8B-B14F-4D97-AF65-F5344CB8AC3E}">
        <p14:creationId xmlns:p14="http://schemas.microsoft.com/office/powerpoint/2010/main" xmlns="" val="84750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132</TotalTime>
  <Words>202</Words>
  <Application>Microsoft Office PowerPoint</Application>
  <PresentationFormat>Экран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Композиторы- юным виртуозам</vt:lpstr>
      <vt:lpstr>Карл Черни</vt:lpstr>
      <vt:lpstr>Анри Лемуан</vt:lpstr>
      <vt:lpstr>Густав Корнелиус Гурлитт</vt:lpstr>
      <vt:lpstr>Карл Альберт Лёшгорн</vt:lpstr>
      <vt:lpstr>Герман Беренс</vt:lpstr>
      <vt:lpstr>Анри Бертини</vt:lpstr>
      <vt:lpstr>Теодор Лак</vt:lpstr>
      <vt:lpstr>Георг Шмитт</vt:lpstr>
      <vt:lpstr>Людвиг Шитте</vt:lpstr>
      <vt:lpstr>Константин Сорокин</vt:lpstr>
      <vt:lpstr>Жан-Анри Равина</vt:lpstr>
      <vt:lpstr>Дмитрий Кабалевский</vt:lpstr>
      <vt:lpstr>Фридрих Бургмюллер</vt:lpstr>
      <vt:lpstr>Луи Кёлер</vt:lpstr>
      <vt:lpstr>Мераб Парцхаладзе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на лучшее исполнение этюдов «Юный виртуоз»</dc:title>
  <dc:creator>Doyle</dc:creator>
  <cp:lastModifiedBy>Admin</cp:lastModifiedBy>
  <cp:revision>17</cp:revision>
  <dcterms:created xsi:type="dcterms:W3CDTF">2015-02-18T18:40:31Z</dcterms:created>
  <dcterms:modified xsi:type="dcterms:W3CDTF">2024-08-21T16:35:38Z</dcterms:modified>
</cp:coreProperties>
</file>