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110A-2157-437F-9363-EE579A48CF2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2C4A39-D49B-49ED-83A4-FE7587CF69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110A-2157-437F-9363-EE579A48CF2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39-D49B-49ED-83A4-FE7587CF69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110A-2157-437F-9363-EE579A48CF2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39-D49B-49ED-83A4-FE7587CF69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110A-2157-437F-9363-EE579A48CF2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2C4A39-D49B-49ED-83A4-FE7587CF69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110A-2157-437F-9363-EE579A48CF2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39-D49B-49ED-83A4-FE7587CF69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110A-2157-437F-9363-EE579A48CF2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39-D49B-49ED-83A4-FE7587CF69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110A-2157-437F-9363-EE579A48CF2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2C4A39-D49B-49ED-83A4-FE7587CF69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110A-2157-437F-9363-EE579A48CF2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39-D49B-49ED-83A4-FE7587CF69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110A-2157-437F-9363-EE579A48CF2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39-D49B-49ED-83A4-FE7587CF69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110A-2157-437F-9363-EE579A48CF2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39-D49B-49ED-83A4-FE7587CF69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110A-2157-437F-9363-EE579A48CF2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4A39-D49B-49ED-83A4-FE7587CF690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82110A-2157-437F-9363-EE579A48CF2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2C4A39-D49B-49ED-83A4-FE7587CF69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хотник\Desktop\фото к презентации\два роя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" y="0"/>
            <a:ext cx="9149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/>
              <a:t>Мстислав Леопольдович Ростропович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6612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27.03.1927-27.04.2007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Выдающийся виолончелист, дирижер, педагог</a:t>
            </a:r>
            <a:r>
              <a:rPr lang="ru-RU" smtClean="0"/>
              <a:t>, концертмейстер, </a:t>
            </a:r>
            <a:r>
              <a:rPr lang="ru-RU" dirty="0" smtClean="0"/>
              <a:t>общественный деятель.</a:t>
            </a:r>
            <a:endParaRPr lang="ru-RU" dirty="0"/>
          </a:p>
        </p:txBody>
      </p:sp>
      <p:pic>
        <p:nvPicPr>
          <p:cNvPr id="2050" name="Picture 2" descr="C:\Users\охотник\Desktop\фото к презентации\ростро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91468"/>
            <a:ext cx="5729288" cy="366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Концерт Галины Вишневской и Мстислава Ростроповича в Большом зале консерватории 1964 год.</a:t>
            </a:r>
            <a:endParaRPr lang="ru-RU" dirty="0"/>
          </a:p>
        </p:txBody>
      </p:sp>
      <p:pic>
        <p:nvPicPr>
          <p:cNvPr id="3074" name="Picture 2" descr="C:\Users\охотник\Desktop\фото к презентации\растропович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968552" cy="33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Обладатель премии «</a:t>
            </a:r>
            <a:r>
              <a:rPr lang="ru-RU" dirty="0" err="1" smtClean="0"/>
              <a:t>Грэмми</a:t>
            </a:r>
            <a:r>
              <a:rPr lang="ru-RU" dirty="0" smtClean="0"/>
              <a:t>» 2003 года «За экстраординарную карьеру».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098" name="Picture 2" descr="C:\Users\охотник\Desktop\фото к презентации\растроплович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255015" cy="408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Выдающиеся концертмейстеры </a:t>
            </a:r>
            <a:r>
              <a:rPr lang="en-US" sz="5400" b="1" i="1" dirty="0" smtClean="0"/>
              <a:t>XX </a:t>
            </a:r>
            <a:r>
              <a:rPr lang="ru-RU" sz="5400" b="1" i="1" dirty="0" smtClean="0"/>
              <a:t>века</a:t>
            </a:r>
            <a:endParaRPr lang="ru-RU" sz="5400" b="1" i="1" dirty="0"/>
          </a:p>
        </p:txBody>
      </p:sp>
      <p:pic>
        <p:nvPicPr>
          <p:cNvPr id="1026" name="Picture 2" descr="C:\Users\охотник\Desktop\картинки для презентации\musicianua_Roland_V-Piano_Grand_GP-7_PE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956"/>
            <a:ext cx="4032448" cy="26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i="1" dirty="0" smtClean="0"/>
              <a:t>«Когда Рахманинов сидит за фортепиано и аккомпанирует, то приходится говорить </a:t>
            </a:r>
            <a:r>
              <a:rPr lang="en-US" sz="4800" i="1" dirty="0" smtClean="0"/>
              <a:t>: </a:t>
            </a:r>
            <a:r>
              <a:rPr lang="ru-RU" sz="4800" i="1" dirty="0" smtClean="0"/>
              <a:t>не я пою, а мы поем»</a:t>
            </a:r>
          </a:p>
          <a:p>
            <a:pPr marL="3657600" lvl="8" indent="0">
              <a:buNone/>
            </a:pPr>
            <a:r>
              <a:rPr lang="ru-RU" sz="3200" dirty="0" smtClean="0"/>
              <a:t>		</a:t>
            </a:r>
            <a:r>
              <a:rPr lang="ru-RU" sz="3200" dirty="0" err="1" smtClean="0"/>
              <a:t>Ф.И.Шаляпин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09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err="1" smtClean="0"/>
              <a:t>Важа</a:t>
            </a:r>
            <a:r>
              <a:rPr lang="ru-RU" cap="none" dirty="0" smtClean="0"/>
              <a:t> Николаевич </a:t>
            </a:r>
            <a:r>
              <a:rPr lang="ru-RU" cap="none" dirty="0" err="1" smtClean="0"/>
              <a:t>Чачава</a:t>
            </a:r>
            <a:endParaRPr lang="ru-RU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20.04.1933-06.10.2011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Грузинский и российский пианист и педагог, концертмейстер. </a:t>
            </a:r>
            <a:endParaRPr lang="ru-RU" b="1" dirty="0"/>
          </a:p>
        </p:txBody>
      </p:sp>
      <p:pic>
        <p:nvPicPr>
          <p:cNvPr id="2051" name="Picture 3" descr="C:\Users\охотник\Desktop\картинки для презентации\c5c18b1588ed6fdeb12a8c2d0b840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99" y="2060848"/>
            <a:ext cx="45767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800" dirty="0" smtClean="0"/>
          </a:p>
          <a:p>
            <a:pPr marL="0" indent="0" algn="ctr">
              <a:buNone/>
            </a:pPr>
            <a:r>
              <a:rPr lang="ru-RU" sz="3800" b="1" dirty="0" smtClean="0"/>
              <a:t>На протяжении 30 лет выступал с Еленой Образцовой.</a:t>
            </a:r>
            <a:endParaRPr lang="ru-RU" sz="3800" b="1" dirty="0"/>
          </a:p>
        </p:txBody>
      </p:sp>
      <p:pic>
        <p:nvPicPr>
          <p:cNvPr id="3074" name="Picture 2" descr="C:\Users\охотник\Desktop\картинки для презентации\626319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196752"/>
            <a:ext cx="5674633" cy="401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/>
              <a:t>Евгений Михайлович Шендерович</a:t>
            </a:r>
            <a:endParaRPr lang="ru-RU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8965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 smtClean="0"/>
              <a:t>26.04.1918-13.11.1999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3500" b="1" dirty="0" smtClean="0"/>
              <a:t>Российский пианист, педагог и концертмейстер.</a:t>
            </a:r>
            <a:endParaRPr lang="ru-RU" sz="3500" b="1" dirty="0"/>
          </a:p>
        </p:txBody>
      </p:sp>
      <p:pic>
        <p:nvPicPr>
          <p:cNvPr id="4098" name="Picture 2" descr="C:\Users\охотник\Desktop\картинки для презентации\SHENDEROVICH_Evgenii_Mikhailovich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2880320" cy="36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Выступал с Евгением Нестеренко. Впервые исполнили вокальные циклы Георгия Свиридова и Дмитрия Шостаковича.</a:t>
            </a:r>
            <a:endParaRPr lang="ru-RU" b="1" dirty="0"/>
          </a:p>
        </p:txBody>
      </p:sp>
      <p:pic>
        <p:nvPicPr>
          <p:cNvPr id="5122" name="Picture 2" descr="C:\Users\охотник\Desktop\картинки для презентации\SHENDEROVICH_Evgenii_Mikhailovich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669706" cy="38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err="1" smtClean="0"/>
              <a:t>Ивари</a:t>
            </a:r>
            <a:r>
              <a:rPr lang="ru-RU" cap="none" dirty="0" smtClean="0"/>
              <a:t> Илья </a:t>
            </a:r>
            <a:endParaRPr lang="ru-RU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5092"/>
            <a:ext cx="8686800" cy="4964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р. 03.05.1959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Профессор эстонской консерватории, пианист, концертмейстер.</a:t>
            </a:r>
          </a:p>
        </p:txBody>
      </p:sp>
      <p:pic>
        <p:nvPicPr>
          <p:cNvPr id="6146" name="Picture 2" descr="C:\Users\охотник\Desktop\картинки для презентации\07_ivari_il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28" y="1844824"/>
            <a:ext cx="4392488" cy="307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4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b="1" dirty="0" err="1" smtClean="0"/>
              <a:t>Ивари</a:t>
            </a:r>
            <a:r>
              <a:rPr lang="ru-RU" sz="3600" b="1" dirty="0" smtClean="0"/>
              <a:t> Илья блистательно соответствует феноменальному талану вокалистов, с которыми выступает.</a:t>
            </a:r>
            <a:endParaRPr lang="ru-RU" sz="3600" b="1" dirty="0"/>
          </a:p>
        </p:txBody>
      </p:sp>
      <p:pic>
        <p:nvPicPr>
          <p:cNvPr id="7171" name="Picture 3" descr="C:\Users\охотник\Desktop\картинки для презентации\544f1ccfe4a613adb766e401955d4e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31651"/>
            <a:ext cx="6336704" cy="35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9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139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Важа Николаевич Чачава</vt:lpstr>
      <vt:lpstr>Презентация PowerPoint</vt:lpstr>
      <vt:lpstr>Евгений Михайлович Шендерович</vt:lpstr>
      <vt:lpstr>Презентация PowerPoint</vt:lpstr>
      <vt:lpstr>Ивари Илья </vt:lpstr>
      <vt:lpstr>Презентация PowerPoint</vt:lpstr>
      <vt:lpstr>Мстислав Леопольдович Ростропович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охотник</dc:creator>
  <cp:lastModifiedBy>охотник</cp:lastModifiedBy>
  <cp:revision>6</cp:revision>
  <dcterms:created xsi:type="dcterms:W3CDTF">2019-11-01T13:44:32Z</dcterms:created>
  <dcterms:modified xsi:type="dcterms:W3CDTF">2019-12-03T07:25:49Z</dcterms:modified>
</cp:coreProperties>
</file>