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355" r:id="rId3"/>
    <p:sldId id="353" r:id="rId4"/>
    <p:sldId id="354" r:id="rId5"/>
    <p:sldId id="351" r:id="rId6"/>
    <p:sldId id="352" r:id="rId7"/>
    <p:sldId id="270" r:id="rId8"/>
    <p:sldId id="291" r:id="rId9"/>
    <p:sldId id="269" r:id="rId10"/>
    <p:sldId id="338" r:id="rId11"/>
    <p:sldId id="277" r:id="rId12"/>
    <p:sldId id="296" r:id="rId13"/>
    <p:sldId id="292" r:id="rId14"/>
    <p:sldId id="345" r:id="rId15"/>
    <p:sldId id="293" r:id="rId16"/>
    <p:sldId id="294" r:id="rId17"/>
    <p:sldId id="340" r:id="rId18"/>
    <p:sldId id="299" r:id="rId19"/>
    <p:sldId id="302" r:id="rId20"/>
    <p:sldId id="303" r:id="rId21"/>
    <p:sldId id="304" r:id="rId22"/>
    <p:sldId id="346" r:id="rId23"/>
    <p:sldId id="307" r:id="rId24"/>
    <p:sldId id="308" r:id="rId25"/>
    <p:sldId id="310" r:id="rId26"/>
    <p:sldId id="316" r:id="rId27"/>
    <p:sldId id="344" r:id="rId28"/>
    <p:sldId id="343" r:id="rId29"/>
    <p:sldId id="342" r:id="rId30"/>
    <p:sldId id="315" r:id="rId31"/>
    <p:sldId id="318" r:id="rId32"/>
    <p:sldId id="313" r:id="rId33"/>
    <p:sldId id="323" r:id="rId34"/>
    <p:sldId id="336" r:id="rId35"/>
    <p:sldId id="348" r:id="rId36"/>
    <p:sldId id="327" r:id="rId37"/>
    <p:sldId id="328" r:id="rId38"/>
    <p:sldId id="330" r:id="rId39"/>
    <p:sldId id="347" r:id="rId40"/>
    <p:sldId id="349" r:id="rId41"/>
    <p:sldId id="350" r:id="rId42"/>
    <p:sldId id="333" r:id="rId43"/>
    <p:sldId id="332" r:id="rId44"/>
    <p:sldId id="357" r:id="rId45"/>
    <p:sldId id="289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Rg st="1" end="45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36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0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2772-2840-4FFC-9ED6-9AE4561D9698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2B2CC-8973-4E35-A347-D0F576FB0E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2772-2840-4FFC-9ED6-9AE4561D9698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2B2CC-8973-4E35-A347-D0F576FB0E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2772-2840-4FFC-9ED6-9AE4561D9698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2B2CC-8973-4E35-A347-D0F576FB0E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2772-2840-4FFC-9ED6-9AE4561D9698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2B2CC-8973-4E35-A347-D0F576FB0E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2772-2840-4FFC-9ED6-9AE4561D9698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2B2CC-8973-4E35-A347-D0F576FB0E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2772-2840-4FFC-9ED6-9AE4561D9698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2B2CC-8973-4E35-A347-D0F576FB0E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2772-2840-4FFC-9ED6-9AE4561D9698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2B2CC-8973-4E35-A347-D0F576FB0E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2772-2840-4FFC-9ED6-9AE4561D9698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2B2CC-8973-4E35-A347-D0F576FB0E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2772-2840-4FFC-9ED6-9AE4561D9698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2B2CC-8973-4E35-A347-D0F576FB0E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2772-2840-4FFC-9ED6-9AE4561D9698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2B2CC-8973-4E35-A347-D0F576FB0E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2772-2840-4FFC-9ED6-9AE4561D9698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2B2CC-8973-4E35-A347-D0F576FB0E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52772-2840-4FFC-9ED6-9AE4561D9698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2B2CC-8973-4E35-A347-D0F576FB0E1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yalla_-_zvezda_vostoka_(zaycev.net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sp>
        <p:nvSpPr>
          <p:cNvPr id="26626" name="AutoShape 2" descr="data:image/jpeg;base64,/9j/4AAQSkZJRgABAQAAAQABAAD/2wCEAAkGBxQQEhUUEhQUFBUUFRUXFBgVFBQVFBUXFBUWFxQUFRQYHCggGBolHRQUITEhJSkrLi4uFx8zODMsNygtLisBCgoKDg0OGhAQGiwkHyQsLCwsLCwsLCwsLCwsLCwsLCwsLCwsLCwsLCwsLCwsLCwsLCwsLCwsLCwsLCwsLCwsN//AABEIAIsA8QMBEQACEQEDEQH/xAAcAAABBQEBAQAAAAAAAAAAAAAEAQIDBQYHAAj/xABAEAABAwEFAwkECQQBBQAAAAABAAIRAwQFEiExQVFhBhMicYGRobHRMlNywQcUFSNCUuHw8TNikrJDFiSCosL/xAAbAQADAQEBAQEAAAAAAAAAAAAAAgMBBAUGB//EAC0RAAICAQMDAwQCAQUAAAAAAAABAhEDEiExBEFREyIyBSNhcRShgQZSkbHR/9oADAMBAAIRAxEAPwDe3vedZleo1tRwAdkMsshwQYCi+K/vXeHosMsX7Xr+9d4eiAs99r1/eO8PRBov2vX967w9EAe+16/vHeHogBftev7x3h6IA99rV/eO8PRAHvtav7x3h6IA99r1/eO8PRAHvtev7x3h6IAT7Xr+9d4eiAE+16/vXeHogBpvmv713h6IAab7re9d4eiAGG/a/vXeHosAb9u2g6VX+HogwnbfFf3rvD0WhZKL2r+8d4eiAscL1re8d4eiAsd9q1veO8PRaFjG3tWJnnHR2Z8dFvYLHfatb3jvBYFiG9q3vHeHogLBjfFoLjFV0SBs3SdnFPWxkbbCK97VxAFR0nq9Fkaq2PJ77EQvqtLhzjsshpr3Irc3tYO6+LTBis/UDZ6LJLwNCu46pfNoBjnXZdXonkkiNuxtC+rQXsHOuguaDpoSJ2JQs6MlHMDfhH1ip8XyCwVgUhBguIINFxLAPTwK0BZ4LAEz3IAXPggD0HggD2E70AewcUAIWdaAG82EAJzY3IATAgBC1ADYQBKwLQJWhAEgCAGVDs7+pajUrHtC1mPk8sAaUGENlOKOMk9plPPg3HyeqZVJOfyCxqkbHmxWU5k7Scu1NBdzZPahjmZjcJK1q2YnSITn2pW9xELZm/eM+Nv+wWGnUUo5hb6b9/U+L5BYKwIBACwsAcAgD0IA9CAPQgD0IA9CAPQgD0IAQhADYQAkIAQhADCEANIQBIxaBKAgCRua0BA2M960oth0IJiFYBFX0PHLvy+a2PJjCrFRAdp+gCflhwQ2mOcduy8tEr5KRT07A85idBP8IUrMcfAlY5J9Qso0RFTMHWYfeM+Nv+wQB05YOYi+R9/U+L5BYKwOEAKAgD0IAVYB6EAeIQAkIA9CAFhACEIAQhACIASEANQA0hADSEAPptJyAlakYEtAaQD0nbtg6ztVVDawPE6lT7moFtFpDGlx0bs3olLTuWUbVeSejUxtDhlIWRlaslJU6HFaYROEuYOMns081qCrDWP9s9TQnfBi5K6sIc5TkXi6iyKnTc72sljrsLGVLcV8ZAZwmXAknbGlAo+yjps+Nv8AsEAdMWDmJvgff1Pi+QWCsEhACwsAWFoHoWAehAHoQB6EAehAHoQB6EANIQAkIASEANhADSEAMIQAXTOGk4jUkAJ1wCW4NZ3DEc5MKkntQzexLWdA61IILcrL0MtYwfidPdn6KXUP20dUObLamzC0DcAE8VSo5G7dilMYRUndMn8o+Upktzb2JLMei0naS79+C2RkQR9oayTqSVNJvcaU6BzVfU4BOqQm7BG3pTFbmc8XhpPeklkWrSOsb06iwTCD7KOmz4m+YQB0tYOYu+P61T4vkFgrBIQAsIA9CAPQgDKcruVf1b7qiMdU6nYzd1lMo2ZZzm3XtaHnFUrPkZxiMdwT6AtHqXKCqyCx78s9Tmt0gaS6vpFe2OdAe3KcocOreseMLOi3db6dopipScHNO7ZwI2FSao0JhYA0hACQgBIQA0hACEIAko2UvzkAbymSsCW1tDaYGzMk9qY2JV0KsEGM3HD55+CSUxtARVfLiPyie9A2LcAY3HXaPyifn6KOT3ZEvBV7RbLkqxyjStArzVkOj8RA7zCaPJkviG2+g90MYMgACdkJmZ2Fs1zBvtGepZTfIbIKtAbRpuIAEBakkG7OaWe67RXrGqBgaX4g520TlA1XAoSnLUdznCMdJtAuxHESWX22fG3zCAOlLBzGXv8A1qnxfILBWCoA8EAB3jelKzgGq8NnSSgCsr8r7KGOLaoc4AwM8zGSKYHJrwtlao8uy6RnX5qqlRjiVNqtDw3pDt2d6bWYog/1k7NyNRuksrouWva/YbAGpOQ7N6yUx442zqf0cXPVsrawqR0nNIg7hqpylqCUNJskgo0oARACFACFADCdi2tgsMqnDTw74HeU/CCPNi2iyOecOjIaOuOC021QBWoBtYNGjGyetylL5D23EgLsnH8zgB1BMh4bDLoZLnv3n9+AUMe83IMzqKRaKxAY9mLLScu9auTGS2awU6Yj2o2nzVTAwFBgzGs3GdFPyptEUg3a4wp5paYMfFG5FddNWW4d3ko4XtQ+Zb2GqxIfZfbZ8TfMLTDpSwcxt7/1qnxfILBWCBAFNyj5QNsjNJeR0Rs7StSsDlF63lUtdTnKrgSMtIaBuTqIFfWtIBIy4eiejAU2wjIHLvWOjUSupPcAWtLg4aAT4JbRTQ3wW9x8nZrgVmFvRD43/osc12Hhjd7m8tTuZp9EtYBtIJjqaNSkLdi95PucWy52LIZ4cOvzWI58vNFugkIUANhACQgCJz+lHCStAbZRLo3n+Vv4Cu5ZVQ0vaNSOl1QnFsKac0AZ81ZNWpvdA6m5eqit22VapJA9peQzL8LSROhc7IT2ppSqLZVLsAWC8nse1kDDIBgSTORzXFiy70iuXGmrZpl2nELS9qdwJ+SeJjK5tqc55AORMDqGqZs1RZch2UDZktFEaEGGT5TVDUquDZii0OO4yYjzXL1KbW3Y6cDS57g9hq4XB2w6rnxyplcitFyu05CWy+2z4m+YQYdJQOY29v61T4vkFgrBQgDm30pktqUzq0sJjeQf4Wo1HOqtqJGHiSe1NZqQLglaBLQoyYQzTo/Ii7XMp4nCMWkqT3Z0R2RfW3Vpw5iQDvCzgpj3D7IQ4ZoNlEoeVN5vYxrKNV1J5dJAGrTlJOzRNHc58qQBZ7vtNRk/Wqkn+8raEUbC7stV42VwxkWinPSB9uN7Xb0OjPTZvKVdrmh2gIEb89kLCb2JW6oQAT6vtndkiO8qCtrJbrpy6fyt8SlW87KS2jQZQ/qPJyAAAVq3JC2y8QxpwicjnuySSmkbGNujOXLVfXGCAAHZHtJJK58E3NHVljGLsPvigGYWjMuMns08YVM+0VETG7bYEaHMVQRpkew5Fcuj05Wiur1IUXoMrtOMEvKvgp/G4N6wNVWK2FvcqrLXDST2DyJ81Obo6IrUaWi0NaBrMnvzTp7EKHVqmFpO4JhTPWBuIPcfxuPcMlzrdtlpbUioFPA5zD+E5dWxcbWl0dSdqy4slXE0cMiuvHK0cs40wuy+2z4m+YVBDpKBjG3t/WqfF8gsFYKgDIfSVd/O2cPGtJ2fU7I/JBsTitTXRMMH3TY3V3hjRLnHL1PBY5UPGOp0aRvI6qwh0tdDhIbnoUvqWU9KmdJstLogaZLExpIiddwAMky4yCToY06lrCEqYyyOkEdmSSy8jFcqHxaCCdgw5yY/mV0QaSOLLFuW5a8mnOc3Ke3allyUgti8ZaQHYS4TulIxy5sLJaTlDSO8rU9jnyLcLruhpPDzWSdREjuwOgeiJ/FJWY1s2NLmhG3oaAMNBJzzPYFuNdxcj3D7NXdVYHuAEzppAVGxY7lfbmZBv5yB2EyfALmmr28l4bO/BaXJYhSZxJPdOSrhx6I0TyZHN2AWt3OWmNjfkJ84U5+7Il4Hj7cbfkde1HEydrfI6rMsbVmYZU6FuuviZB1bl6LcUrVBmjUiuv8AY6q8MZ/xgE9bsz4Qu1UkQ02EXdd8OEwQIA85KjPeRVS0xou3lVoiV1+1sFE7z+wp5HUWx8auSQNY6OBjRuA/VSiqSGm7kyvvmlBa8dTvko549yuGXYS76kOjYfNLhlTo3LG1Zb2X22fE3zC6znOkoGMbe/8AWqfF8gsFYIgwy/KzlDRpNdRqNqHGC0lrcmzoZSuS4KRxye6RxS1yxxDthI8UyY7TT3NTyDyq86SMLQW7NqnMvhXc6BZ3YJL3tcHmWkbOCVFJIOs9SdEwrPXtVii+RPRdpsyOaZbipbnJ7s5QVaOMPe5xLZZnnO5a4nVPG4vTzfBc2iwU6wDhk5zZDhrI2O3rE2iM4J8mo5N0w2kGTntK1MSUaCH3Q4VWvxnCJ6OUHcmpMWyzummaePG5v3lXo7OiBkDvOqWTS2IzTDLbVBAaNpzS5XsJBEn1bCwucZMQ0aRuWr2wC7lsUtvOjd/zKpFUic3bNLZ6YDA38rQCirZt0itq9OuBsaCe/IKL3yUV4x35LOjV9o/haIG7JdHBErLtGJznH9yZ9Fy495ORfLtFRLEicjtVSJU3fSLaxZs29WoKjhTWSjoyNShZYFhBc5rBiM5u27l21RzE9kZrpO2N6VRd2zGwgNTmGfvt+Oqynxz7Fz53bUS2JUnILK0QgtVLG0t3j+Fklao2Lp2UFNxHW0+S4uGdnKNDd9TE6md7m+YXbF2rONqnR0xMaYu+HDn6mf4vkFhlNmIv6+nk4WOa1uYkvw9p2lYmfR9D0GOMFKatszV91aVWm1rq4LgZJEkdy1HoelBJpKiuvShY6rCC9znSS0hsOE6gnaJWJMhm6XFm+RT2egKYhj3x/wCKbQm+SS+m4oqlJkvP1B+Jx6imWOuw66THHtZcXRymfRMPlzfEJJx8HP1PSqrgv8F/fPKSi+zPAJc6o0tDW+10sp4JYK2ci6bLGSlpMGLIBmJzGUiDCsodz0+lxa4a5LcJu29n03GjkQ4S2RJG8AqU1ued1a0Za/BsuT9fKClRB7l5a3PIGABw2ySEyEVXuF2ahiAmA5hDgNY2KUoqUkvBKc644CHUy9wARk9zojHZWEW05gbo8FSXZCx7sqGy+tG4zw6IVuxN8lrStJcYMayYymEQ4ZrW5Dd1SX1HbNnZkFy45asjOjJGoxQban83Z42uPmfRWyOoEYK5lddl4UwC1z2gztIChhltRbNFt2g116URrVZ/kFW0R0PwLQtFN4dUpkOywSN5KeCXyMd8EFutOHCNZk/IKr4BLcsbtpYWcTmVoj5CHugE7kGGAvu+jQqY2hriSWjFMaZnJcM5/cbOyEPtpFf/ANY1zo2mOw+qPUYeihruU9pJI6IImYbu1W65B6UQGreVZ5xE6nYIzUmr3HVLYsuTF51vrFJsktL2yCMoxDNVxt3RPIlVn0ArkTif0k3dWqWxxpOOJzw0NDiNg2BcuWLcj1+h6tYYU4pr+zLcsOTdeyFr6pDw8e0JgEat4K64PS6brI9RajyuxlXt4HsIKVyiuSrjL/axOb/cLU49mZ6dic11LVTFeNj6dPj4p0NGFEjHQZGcbCUyfg2SlXsZM9gcHObkWtBM5GepNaJSybaZKpMLrPJa0vjJvtDMO2lNvW5nRynFNPgrLtsdSs/nYho9lJLHNq6PEz9Ws2Vt/wCDY1iGU8c4SAoNApFRZ+X1UHAym1x0DiTHXCZJm408s9MUXfJzlXXfVbTqta/EYlgg/wALdCju+TszfT1DG23VHQLBLn6b5O7cpR3yHkS2iQWp0OdOzL5lUW8mK9ooCutntHbHnmVVk48hVWpha525sdv8lLOWmLZWMdUkiW4LpOB5c72yO4DRS6eFKzc87lsPv5/SawbB+gWdQ+Im4FyzPVOTbQ/pPd0s9Bt1UJe1pMqp6k2iwp8laIGZeZ4gR1ZK6giLystLHZG0mNY0dES7jnpK6IxpUT1W7A3WM1K5ecUNhrRBjiVTbgz8mgAgLBAK96+CmSlk6TY0VbSM9YLsp1WYqrA4yYnxXHijatnTlk06QWy6aI0pM7lXSiOpkv1SmM8Df8QtpC2yC22YFphoBGYgBLkjcR4SplbSMOpkDM1aYy4vE+Sn063bKZnwjtK6CRyC9b2Bvuqx5GGiwBmkB7wCZ4whxvctuse3cvvrYecFRodTcNXCWxxSNiwTW8Xucrv+zURaHcy0Bk9FrdD/ACvPyNOVn6B9N6dx6ePqcl5aLE00wIDYGcdSaDoeMqkZZ1kY7FIGW39VdpFsmDHPlET7lpuBwVHCQddiyMn5OCf06DT0tqymsllqMfzbhJ2Ebe1XhJN7HkYsebpnpyr/AD5LC3UxThoMlzQXHYMz0Rv2K1rsW9zlclQllfkAT0WmQDpxVIMJYksc2vDOgWK724ARlIHUu1yPi2is5QXcCxwgknING0nQKc4xatobHqtJMy1ludtM4NKs9Me0GiJGma5oaD6LpMuPCqS3/s0HImKdoc10S5sNO/PYo5Sn1GWrEmvJ0WzWjm5yknaufG6VniuGpWyutT8QIBEmfFd2HA3HV5OPLlSlQtmhjRMztgrky6tVCrI1wMttXEGMGWJ3g3NSyTk0k+7OrpU3cn2L6leLGNDQJXpQwOjkllVlQanO1yf7vBo9V58vdlO5e3EG2tkt4jNbmjcRMUqY6jW6Enq+S3HNabYTg9VIL+usAidE/wDJxm/xsgx14tWPq4DLpJkbr0as/mQ8M3+HPyVF/W0PaANP3PyWZcqlDbuZjxOE9+wZY6eGm0cPNNBVFEsjuTHphBCtAjcgCqa3BXYNnOM8XBPix0mE520djSjHzl9IFVjbfbYb95z46RJ0wMUnLTJM9rpuneXB4QbeHLKnWoc3Z8WIjA4lpAblnh3qfUZK2Xcb6R9OllyucltF/wDLKi7rOTUa0DQ/rmuRLsfbSahAu7e1zWmHNzyM7uBlUUaOaDTfBQ2uzFm3EDn6KjbOmM7Bg5Jq3GSIrVTlpzzySN07IdTBShQHbD0wNwAXdgXtPK6l/eoaG68QV0UI17WjWclr3LqNME5tIYeO5dGN6onx3WYtEk/Jd3oxxzacJAMFPSkqZyxk4O0Z/krdfNVqld8ku6InadpXLmSi9jswKTVsubtuXFbHVC2GMLXNnIFxEnD+9q55xbhZ0ZOo9qgampRLvZM5ZqCnexJ8AX1VznwWEZbPOV63rwjDZnnenJy3QVXs9QAEtEDiM15rmm9xvSl4AA/nK05AMaAI0BOvn4IhH1MyXZHW7x4PyyZojE4nJmfWdnivUzT0wbODFDVKh1hEGdwAPbmV4kW09R6mRJrSWzc11cnJwVNqBBLRvn0XNTjaO/AlNpgpJG0dySvwdmkjdWP9vcl0oZRIzXO4dy1YzGkh1RuKo1m6Aes5lVmvco+Dzk9nLyaIhdJxkZWgIUARvQBVWY4q7SM/vGf7BdOhpE0zsa5yx81fSc2bytIGpqDxY1c03TbPqOkg5dPjiu//AKBXFYwCAThawSSdn6rjtzlbPocOGPT4lCJZ2u9adNw5lugOZOs7YTuaiPGEq+4+QG1Wt9XU9yZSvg6I40uCE1CdqZNsKIalQNc2dDl3pK9xDLlUJKwrnQ0vaWh0tABP4TOoTJrihJqU5p3SW/7KR1TE8niu3G6SR48p6sjb8kuKCq6qK3QddHRqNg5F09q6MbV0jw/q+FLGpLs/+zodeiXty1hPdHzyVgtKwuBzjLwXK8bk7O154pUi6s5wtATNJKjlcnKVh4EMG8/MwvJSrg7G/INeDntEtdpl3qUpysrCK7j6jnlnSOzPulPJsSKVjbDd1N7AcRlwBdBEdS6Onyen7lyT6iLm9L4RWWhkOLQCASJnWAZVMvVyyR0tGYunUJakPoF4JOoJEDhtWRinjoWcqmE1La5hjDLY1RilaoTIqYO+3y4uzzy13InKmd+DF9tEFotOLfHHNJJ2dOOGkgp1mgjFoljV7jytrYM+tMdk0RnJy2NzXRFxfBw5Yzirb/BFdLcdXEeJ71DH7p2Sye2FF6V0nIRlaAiAB7Y+Gkpoq2YwGwvHOUwNecZP+QXXJpLknpd8HYVxlzjH0m2Gi2pVqBredNUEn8R6IChndRPc+hSlPqkm9kjAvqlrY3mY4rhb0o+2brfuD4o4lTEvTzyRYtoMb9yaNkJT3tOhbNeTXTOUbdhV2nETp/qWPJaltX9kjnNc4O4ZeqRy7FaxzyLJd+B1kD6rngNJOyBOQGpVIRtqjmfVRjKayNLwVrm+C72jzKvdBDBiE7dqdKzoj7kFWE/eN61XHtI4fqkb6eR0i7a4cOIVZHyKC3JDSWztxRwKjnlpgx8auSLNwzG4Ly3aR19wW108TmjjPcpVuiqezG3lUw0zx/8AowiQYl7iOy0oYI/cqqSUE0JN3NpgbwZOZO7yCRFexZ0aIAAhd2N3E4J7SYyqI2ZKM00ysKaBqwGXRGuciErtclVN9mR80x09CIMbc+KxyKKcvJFVsDD+YdqzXRRZZFO+1spuewZbCSerSE/qrS0JPVNqw2w28Us4kO2p8C5ObqOway/aZ1kdi6KOYIZeFN2jh3oAmFQHQgoArb7tWADrU822NnT0sNWT9Fdd15k1aYjWowf+wXmRg9S37nqzj7Xt2O4r2DwzhH0oj/vX/F8guXqeEfQ/6cX35foxlT2lxS5PsX8gZxWHI3yNtA6PZKpHkj1Hwf6BLXTE08tW5qybo87qcUHPGq7BVkYMSRK+Tv6aK10azkxq9uwtM/zqurGcn1nFBJTS3sylqphtR7RoCY2+a6Ec+B3HcioHNEOS+PkOpZPb1rojyT65fYn+jbcnHEl0qsuD4ruXzlM0nu/2goZ/gx8fJZbF5s/ijqjyDPPT7D5Ka5KP4gt7n2R/cPJZIpi7k5yns8lSfLRGG7Ame0OtqzHyUnwWLSujD3OTJ2G2jRbm+IY+QO982U+L2z4lZk+A2P5sAt7y2m8gwQ0wubuXRBYrQ5wEknJYt+RnsU9sYJJ4lD5KR4Le7KYLGgieiq4Pmc/UfEit9BrdBC7jiKjEQ4IBBgqEaEhAA9713FrJJ2qXUfFHf0PLYNdVU8/Rz/5af+4XEluj0Jv2v9M+jV6R4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data:image/jpeg;base64,/9j/4AAQSkZJRgABAQAAAQABAAD/2wCEAAkGBxQQEhUUEhQUFBUUFRUXFBgVFBQVFBUXFBUWFxQUFRQYHCggGBolHRQUITEhJSkrLi4uFx8zODMsNygtLisBCgoKDg0OGhAQGiwkHyQsLCwsLCwsLCwsLCwsLCwsLCwsLCwsLCwsLCwsLCwsLCwsLCwsLCwsLCwsLCwsLCwsN//AABEIAIsA8QMBEQACEQEDEQH/xAAcAAABBQEBAQAAAAAAAAAAAAAEAQIDBQYHAAj/xABAEAABAwEFAwkECQQBBQAAAAABAAIRAwQFEiExQVFhBhMicYGRobHRMlNywQcUFSNCUuHw8TNikrJDFiSCosL/xAAbAQADAQEBAQEAAAAAAAAAAAAAAgMBBAUGB//EAC0RAAICAQMDAwQCAQUAAAAAAAABAhEDEiExBEFREyIyBSNhcRShgQZSkbHR/9oADAMBAAIRAxEAPwDe3vedZleo1tRwAdkMsshwQYCi+K/vXeHosMsX7Xr+9d4eiAs99r1/eO8PRBov2vX967w9EAe+16/vHeHogBftev7x3h6IA99rV/eO8PRAHvtav7x3h6IA99r1/eO8PRAHvtev7x3h6IAT7Xr+9d4eiAE+16/vXeHogBpvmv713h6IAab7re9d4eiAGG/a/vXeHosAb9u2g6VX+HogwnbfFf3rvD0WhZKL2r+8d4eiAscL1re8d4eiAsd9q1veO8PRaFjG3tWJnnHR2Z8dFvYLHfatb3jvBYFiG9q3vHeHogLBjfFoLjFV0SBs3SdnFPWxkbbCK97VxAFR0nq9Fkaq2PJ77EQvqtLhzjsshpr3Irc3tYO6+LTBis/UDZ6LJLwNCu46pfNoBjnXZdXonkkiNuxtC+rQXsHOuguaDpoSJ2JQs6MlHMDfhH1ip8XyCwVgUhBguIINFxLAPTwK0BZ4LAEz3IAXPggD0HggD2E70AewcUAIWdaAG82EAJzY3IATAgBC1ADYQBKwLQJWhAEgCAGVDs7+pajUrHtC1mPk8sAaUGENlOKOMk9plPPg3HyeqZVJOfyCxqkbHmxWU5k7Scu1NBdzZPahjmZjcJK1q2YnSITn2pW9xELZm/eM+Nv+wWGnUUo5hb6b9/U+L5BYKwIBACwsAcAgD0IA9CAPQgD0IA9CAPQgD0IAQhADYQAkIAQhADCEANIQBIxaBKAgCRua0BA2M960oth0IJiFYBFX0PHLvy+a2PJjCrFRAdp+gCflhwQ2mOcduy8tEr5KRT07A85idBP8IUrMcfAlY5J9Qso0RFTMHWYfeM+Nv+wQB05YOYi+R9/U+L5BYKwOEAKAgD0IAVYB6EAeIQAkIA9CAFhACEIAQhACIASEANQA0hADSEAPptJyAlakYEtAaQD0nbtg6ztVVDawPE6lT7moFtFpDGlx0bs3olLTuWUbVeSejUxtDhlIWRlaslJU6HFaYROEuYOMns081qCrDWP9s9TQnfBi5K6sIc5TkXi6iyKnTc72sljrsLGVLcV8ZAZwmXAknbGlAo+yjps+Nv8AsEAdMWDmJvgff1Pi+QWCsEhACwsAWFoHoWAehAHoQB6EAehAHoQB6EANIQAkIASEANhADSEAMIQAXTOGk4jUkAJ1wCW4NZ3DEc5MKkntQzexLWdA61IILcrL0MtYwfidPdn6KXUP20dUObLamzC0DcAE8VSo5G7dilMYRUndMn8o+Upktzb2JLMei0naS79+C2RkQR9oayTqSVNJvcaU6BzVfU4BOqQm7BG3pTFbmc8XhpPeklkWrSOsb06iwTCD7KOmz4m+YQB0tYOYu+P61T4vkFgrBIQAsIA9CAPQgDKcruVf1b7qiMdU6nYzd1lMo2ZZzm3XtaHnFUrPkZxiMdwT6AtHqXKCqyCx78s9Tmt0gaS6vpFe2OdAe3KcocOreseMLOi3db6dopipScHNO7ZwI2FSao0JhYA0hACQgBIQA0hACEIAko2UvzkAbymSsCW1tDaYGzMk9qY2JV0KsEGM3HD55+CSUxtARVfLiPyie9A2LcAY3HXaPyifn6KOT3ZEvBV7RbLkqxyjStArzVkOj8RA7zCaPJkviG2+g90MYMgACdkJmZ2Fs1zBvtGepZTfIbIKtAbRpuIAEBakkG7OaWe67RXrGqBgaX4g520TlA1XAoSnLUdznCMdJtAuxHESWX22fG3zCAOlLBzGXv8A1qnxfILBWCoA8EAB3jelKzgGq8NnSSgCsr8r7KGOLaoc4AwM8zGSKYHJrwtlao8uy6RnX5qqlRjiVNqtDw3pDt2d6bWYog/1k7NyNRuksrouWva/YbAGpOQ7N6yUx442zqf0cXPVsrawqR0nNIg7hqpylqCUNJskgo0oARACFACFADCdi2tgsMqnDTw74HeU/CCPNi2iyOecOjIaOuOC021QBWoBtYNGjGyetylL5D23EgLsnH8zgB1BMh4bDLoZLnv3n9+AUMe83IMzqKRaKxAY9mLLScu9auTGS2awU6Yj2o2nzVTAwFBgzGs3GdFPyptEUg3a4wp5paYMfFG5FddNWW4d3ko4XtQ+Zb2GqxIfZfbZ8TfMLTDpSwcxt7/1qnxfILBWCBAFNyj5QNsjNJeR0Rs7StSsDlF63lUtdTnKrgSMtIaBuTqIFfWtIBIy4eiejAU2wjIHLvWOjUSupPcAWtLg4aAT4JbRTQ3wW9x8nZrgVmFvRD43/osc12Hhjd7m8tTuZp9EtYBtIJjqaNSkLdi95PucWy52LIZ4cOvzWI58vNFugkIUANhACQgCJz+lHCStAbZRLo3n+Vv4Cu5ZVQ0vaNSOl1QnFsKac0AZ81ZNWpvdA6m5eqit22VapJA9peQzL8LSROhc7IT2ppSqLZVLsAWC8nse1kDDIBgSTORzXFiy70iuXGmrZpl2nELS9qdwJ+SeJjK5tqc55AORMDqGqZs1RZch2UDZktFEaEGGT5TVDUquDZii0OO4yYjzXL1KbW3Y6cDS57g9hq4XB2w6rnxyplcitFyu05CWy+2z4m+YQYdJQOY29v61T4vkFgrBQgDm30pktqUzq0sJjeQf4Wo1HOqtqJGHiSe1NZqQLglaBLQoyYQzTo/Ii7XMp4nCMWkqT3Z0R2RfW3Vpw5iQDvCzgpj3D7IQ4ZoNlEoeVN5vYxrKNV1J5dJAGrTlJOzRNHc58qQBZ7vtNRk/Wqkn+8raEUbC7stV42VwxkWinPSB9uN7Xb0OjPTZvKVdrmh2gIEb89kLCb2JW6oQAT6vtndkiO8qCtrJbrpy6fyt8SlW87KS2jQZQ/qPJyAAAVq3JC2y8QxpwicjnuySSmkbGNujOXLVfXGCAAHZHtJJK58E3NHVljGLsPvigGYWjMuMns08YVM+0VETG7bYEaHMVQRpkew5Fcuj05Wiur1IUXoMrtOMEvKvgp/G4N6wNVWK2FvcqrLXDST2DyJ81Obo6IrUaWi0NaBrMnvzTp7EKHVqmFpO4JhTPWBuIPcfxuPcMlzrdtlpbUioFPA5zD+E5dWxcbWl0dSdqy4slXE0cMiuvHK0cs40wuy+2z4m+YVBDpKBjG3t/WqfF8gsFYKgDIfSVd/O2cPGtJ2fU7I/JBsTitTXRMMH3TY3V3hjRLnHL1PBY5UPGOp0aRvI6qwh0tdDhIbnoUvqWU9KmdJstLogaZLExpIiddwAMky4yCToY06lrCEqYyyOkEdmSSy8jFcqHxaCCdgw5yY/mV0QaSOLLFuW5a8mnOc3Ke3allyUgti8ZaQHYS4TulIxy5sLJaTlDSO8rU9jnyLcLruhpPDzWSdREjuwOgeiJ/FJWY1s2NLmhG3oaAMNBJzzPYFuNdxcj3D7NXdVYHuAEzppAVGxY7lfbmZBv5yB2EyfALmmr28l4bO/BaXJYhSZxJPdOSrhx6I0TyZHN2AWt3OWmNjfkJ84U5+7Il4Hj7cbfkde1HEydrfI6rMsbVmYZU6FuuviZB1bl6LcUrVBmjUiuv8AY6q8MZ/xgE9bsz4Qu1UkQ02EXdd8OEwQIA85KjPeRVS0xou3lVoiV1+1sFE7z+wp5HUWx8auSQNY6OBjRuA/VSiqSGm7kyvvmlBa8dTvko549yuGXYS76kOjYfNLhlTo3LG1Zb2X22fE3zC6znOkoGMbe/8AWqfF8gsFYIgwy/KzlDRpNdRqNqHGC0lrcmzoZSuS4KRxye6RxS1yxxDthI8UyY7TT3NTyDyq86SMLQW7NqnMvhXc6BZ3YJL3tcHmWkbOCVFJIOs9SdEwrPXtVii+RPRdpsyOaZbipbnJ7s5QVaOMPe5xLZZnnO5a4nVPG4vTzfBc2iwU6wDhk5zZDhrI2O3rE2iM4J8mo5N0w2kGTntK1MSUaCH3Q4VWvxnCJ6OUHcmpMWyzummaePG5v3lXo7OiBkDvOqWTS2IzTDLbVBAaNpzS5XsJBEn1bCwucZMQ0aRuWr2wC7lsUtvOjd/zKpFUic3bNLZ6YDA38rQCirZt0itq9OuBsaCe/IKL3yUV4x35LOjV9o/haIG7JdHBErLtGJznH9yZ9Fy495ORfLtFRLEicjtVSJU3fSLaxZs29WoKjhTWSjoyNShZYFhBc5rBiM5u27l21RzE9kZrpO2N6VRd2zGwgNTmGfvt+Oqynxz7Fz53bUS2JUnILK0QgtVLG0t3j+Fklao2Lp2UFNxHW0+S4uGdnKNDd9TE6md7m+YXbF2rONqnR0xMaYu+HDn6mf4vkFhlNmIv6+nk4WOa1uYkvw9p2lYmfR9D0GOMFKatszV91aVWm1rq4LgZJEkdy1HoelBJpKiuvShY6rCC9znSS0hsOE6gnaJWJMhm6XFm+RT2egKYhj3x/wCKbQm+SS+m4oqlJkvP1B+Jx6imWOuw66THHtZcXRymfRMPlzfEJJx8HP1PSqrgv8F/fPKSi+zPAJc6o0tDW+10sp4JYK2ci6bLGSlpMGLIBmJzGUiDCsodz0+lxa4a5LcJu29n03GjkQ4S2RJG8AqU1ued1a0Za/BsuT9fKClRB7l5a3PIGABw2ySEyEVXuF2ahiAmA5hDgNY2KUoqUkvBKc644CHUy9wARk9zojHZWEW05gbo8FSXZCx7sqGy+tG4zw6IVuxN8lrStJcYMayYymEQ4ZrW5Dd1SX1HbNnZkFy45asjOjJGoxQban83Z42uPmfRWyOoEYK5lddl4UwC1z2gztIChhltRbNFt2g116URrVZ/kFW0R0PwLQtFN4dUpkOywSN5KeCXyMd8EFutOHCNZk/IKr4BLcsbtpYWcTmVoj5CHugE7kGGAvu+jQqY2hriSWjFMaZnJcM5/cbOyEPtpFf/ANY1zo2mOw+qPUYeihruU9pJI6IImYbu1W65B6UQGreVZ5xE6nYIzUmr3HVLYsuTF51vrFJsktL2yCMoxDNVxt3RPIlVn0ArkTif0k3dWqWxxpOOJzw0NDiNg2BcuWLcj1+h6tYYU4pr+zLcsOTdeyFr6pDw8e0JgEat4K64PS6brI9RajyuxlXt4HsIKVyiuSrjL/axOb/cLU49mZ6dic11LVTFeNj6dPj4p0NGFEjHQZGcbCUyfg2SlXsZM9gcHObkWtBM5GepNaJSybaZKpMLrPJa0vjJvtDMO2lNvW5nRynFNPgrLtsdSs/nYho9lJLHNq6PEz9Ws2Vt/wCDY1iGU8c4SAoNApFRZ+X1UHAym1x0DiTHXCZJm408s9MUXfJzlXXfVbTqta/EYlgg/wALdCju+TszfT1DG23VHQLBLn6b5O7cpR3yHkS2iQWp0OdOzL5lUW8mK9ooCutntHbHnmVVk48hVWpha525sdv8lLOWmLZWMdUkiW4LpOB5c72yO4DRS6eFKzc87lsPv5/SawbB+gWdQ+Im4FyzPVOTbQ/pPd0s9Bt1UJe1pMqp6k2iwp8laIGZeZ4gR1ZK6giLystLHZG0mNY0dES7jnpK6IxpUT1W7A3WM1K5ecUNhrRBjiVTbgz8mgAgLBAK96+CmSlk6TY0VbSM9YLsp1WYqrA4yYnxXHijatnTlk06QWy6aI0pM7lXSiOpkv1SmM8Df8QtpC2yC22YFphoBGYgBLkjcR4SplbSMOpkDM1aYy4vE+Sn063bKZnwjtK6CRyC9b2Bvuqx5GGiwBmkB7wCZ4whxvctuse3cvvrYecFRodTcNXCWxxSNiwTW8Xucrv+zURaHcy0Bk9FrdD/ACvPyNOVn6B9N6dx6ePqcl5aLE00wIDYGcdSaDoeMqkZZ1kY7FIGW39VdpFsmDHPlET7lpuBwVHCQddiyMn5OCf06DT0tqymsllqMfzbhJ2Ebe1XhJN7HkYsebpnpyr/AD5LC3UxThoMlzQXHYMz0Rv2K1rsW9zlclQllfkAT0WmQDpxVIMJYksc2vDOgWK724ARlIHUu1yPi2is5QXcCxwgknING0nQKc4xatobHqtJMy1ludtM4NKs9Me0GiJGma5oaD6LpMuPCqS3/s0HImKdoc10S5sNO/PYo5Sn1GWrEmvJ0WzWjm5yknaufG6VniuGpWyutT8QIBEmfFd2HA3HV5OPLlSlQtmhjRMztgrky6tVCrI1wMttXEGMGWJ3g3NSyTk0k+7OrpU3cn2L6leLGNDQJXpQwOjkllVlQanO1yf7vBo9V58vdlO5e3EG2tkt4jNbmjcRMUqY6jW6Enq+S3HNabYTg9VIL+usAidE/wDJxm/xsgx14tWPq4DLpJkbr0as/mQ8M3+HPyVF/W0PaANP3PyWZcqlDbuZjxOE9+wZY6eGm0cPNNBVFEsjuTHphBCtAjcgCqa3BXYNnOM8XBPix0mE520djSjHzl9IFVjbfbYb95z46RJ0wMUnLTJM9rpuneXB4QbeHLKnWoc3Z8WIjA4lpAblnh3qfUZK2Xcb6R9OllyucltF/wDLKi7rOTUa0DQ/rmuRLsfbSahAu7e1zWmHNzyM7uBlUUaOaDTfBQ2uzFm3EDn6KjbOmM7Bg5Jq3GSIrVTlpzzySN07IdTBShQHbD0wNwAXdgXtPK6l/eoaG68QV0UI17WjWclr3LqNME5tIYeO5dGN6onx3WYtEk/Jd3oxxzacJAMFPSkqZyxk4O0Z/krdfNVqld8ku6InadpXLmSi9jswKTVsubtuXFbHVC2GMLXNnIFxEnD+9q55xbhZ0ZOo9qgampRLvZM5ZqCnexJ8AX1VznwWEZbPOV63rwjDZnnenJy3QVXs9QAEtEDiM15rmm9xvSl4AA/nK05AMaAI0BOvn4IhH1MyXZHW7x4PyyZojE4nJmfWdnivUzT0wbODFDVKh1hEGdwAPbmV4kW09R6mRJrSWzc11cnJwVNqBBLRvn0XNTjaO/AlNpgpJG0dySvwdmkjdWP9vcl0oZRIzXO4dy1YzGkh1RuKo1m6Aes5lVmvco+Dzk9nLyaIhdJxkZWgIUARvQBVWY4q7SM/vGf7BdOhpE0zsa5yx81fSc2bytIGpqDxY1c03TbPqOkg5dPjiu//AKBXFYwCAThawSSdn6rjtzlbPocOGPT4lCJZ2u9adNw5lugOZOs7YTuaiPGEq+4+QG1Wt9XU9yZSvg6I40uCE1CdqZNsKIalQNc2dDl3pK9xDLlUJKwrnQ0vaWh0tABP4TOoTJrihJqU5p3SW/7KR1TE8niu3G6SR48p6sjb8kuKCq6qK3QddHRqNg5F09q6MbV0jw/q+FLGpLs/+zodeiXty1hPdHzyVgtKwuBzjLwXK8bk7O154pUi6s5wtATNJKjlcnKVh4EMG8/MwvJSrg7G/INeDntEtdpl3qUpysrCK7j6jnlnSOzPulPJsSKVjbDd1N7AcRlwBdBEdS6Onyen7lyT6iLm9L4RWWhkOLQCASJnWAZVMvVyyR0tGYunUJakPoF4JOoJEDhtWRinjoWcqmE1La5hjDLY1RilaoTIqYO+3y4uzzy13InKmd+DF9tEFotOLfHHNJJ2dOOGkgp1mgjFoljV7jytrYM+tMdk0RnJy2NzXRFxfBw5Yzirb/BFdLcdXEeJ71DH7p2Sye2FF6V0nIRlaAiAB7Y+Gkpoq2YwGwvHOUwNecZP+QXXJpLknpd8HYVxlzjH0m2Gi2pVqBredNUEn8R6IChndRPc+hSlPqkm9kjAvqlrY3mY4rhb0o+2brfuD4o4lTEvTzyRYtoMb9yaNkJT3tOhbNeTXTOUbdhV2nETp/qWPJaltX9kjnNc4O4ZeqRy7FaxzyLJd+B1kD6rngNJOyBOQGpVIRtqjmfVRjKayNLwVrm+C72jzKvdBDBiE7dqdKzoj7kFWE/eN61XHtI4fqkb6eR0i7a4cOIVZHyKC3JDSWztxRwKjnlpgx8auSLNwzG4Ly3aR19wW108TmjjPcpVuiqezG3lUw0zx/8AowiQYl7iOy0oYI/cqqSUE0JN3NpgbwZOZO7yCRFexZ0aIAAhd2N3E4J7SYyqI2ZKM00ysKaBqwGXRGuciErtclVN9mR80x09CIMbc+KxyKKcvJFVsDD+YdqzXRRZZFO+1spuewZbCSerSE/qrS0JPVNqw2w28Us4kO2p8C5ObqOway/aZ1kdi6KOYIZeFN2jh3oAmFQHQgoArb7tWADrU822NnT0sNWT9Fdd15k1aYjWowf+wXmRg9S37nqzj7Xt2O4r2DwzhH0oj/vX/F8guXqeEfQ/6cX35foxlT2lxS5PsX8gZxWHI3yNtA6PZKpHkj1Hwf6BLXTE08tW5qybo87qcUHPGq7BVkYMSRK+Tv6aK10azkxq9uwtM/zqurGcn1nFBJTS3sylqphtR7RoCY2+a6Ec+B3HcioHNEOS+PkOpZPb1rojyT65fYn+jbcnHEl0qsuD4ruXzlM0nu/2goZ/gx8fJZbF5s/ijqjyDPPT7D5Ka5KP4gt7n2R/cPJZIpi7k5yns8lSfLRGG7Ame0OtqzHyUnwWLSujD3OTJ2G2jRbm+IY+QO982U+L2z4lZk+A2P5sAt7y2m8gwQ0wubuXRBYrQ5wEknJYt+RnsU9sYJJ4lD5KR4Le7KYLGgieiq4Pmc/UfEit9BrdBC7jiKjEQ4IBBgqEaEhAA9713FrJJ2qXUfFHf0PLYNdVU8/Rz/5af+4XEluj0Jv2v9M+jV6R4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30" name="Picture 6" descr="Картинка Uzbekistan, узбекистан, флаг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2" descr="C:\Users\12345\Pictures\Flag,animaciya.uzbekistan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8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Площадь Амира Темура, Ташкент"/>
          <p:cNvPicPr>
            <a:picLocks noChangeAspect="1" noChangeArrowheads="1"/>
          </p:cNvPicPr>
          <p:nvPr/>
        </p:nvPicPr>
        <p:blipFill>
          <a:blip r:embed="rId2"/>
          <a:srcRect t="35484"/>
          <a:stretch>
            <a:fillRect/>
          </a:stretch>
        </p:blipFill>
        <p:spPr bwMode="auto">
          <a:xfrm>
            <a:off x="0" y="1428736"/>
            <a:ext cx="9144000" cy="5429264"/>
          </a:xfrm>
          <a:prstGeom prst="rect">
            <a:avLst/>
          </a:prstGeom>
          <a:noFill/>
        </p:spPr>
      </p:pic>
      <p:pic>
        <p:nvPicPr>
          <p:cNvPr id="5" name="Picture 4" descr="http://uzbekistan.lv/wp-content/uploads/2013/05/%D1%84%D1%8B%D0%B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785926"/>
          </a:xfrm>
          <a:prstGeom prst="rect">
            <a:avLst/>
          </a:prstGeom>
          <a:noFill/>
        </p:spPr>
      </p:pic>
      <p:pic>
        <p:nvPicPr>
          <p:cNvPr id="44036" name="Picture 4" descr="International Hotel, Ташкент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85926"/>
            <a:ext cx="9144000" cy="5072074"/>
          </a:xfrm>
          <a:prstGeom prst="rect">
            <a:avLst/>
          </a:prstGeom>
          <a:noFill/>
        </p:spPr>
      </p:pic>
      <p:pic>
        <p:nvPicPr>
          <p:cNvPr id="44038" name="Picture 6" descr="http://gooper.ru/uploads/posts/2013-12/1386322898_d0a2d0b0d188d0bad0b5d0bdd18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714488"/>
            <a:ext cx="9144000" cy="5143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341950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Столица Узбекистана - Ташкент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3999" cy="5440362"/>
          </a:xfrm>
        </p:spPr>
      </p:pic>
      <p:pic>
        <p:nvPicPr>
          <p:cNvPr id="8" name="Picture 4" descr="http://uzbekistan.lv/wp-content/uploads/2013/05/%D1%84%D1%8B%D0%B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78592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926"/>
            <a:ext cx="9144000" cy="5072074"/>
          </a:xfrm>
          <a:prstGeom prst="rect">
            <a:avLst/>
          </a:prstGeom>
        </p:spPr>
      </p:pic>
      <p:pic>
        <p:nvPicPr>
          <p:cNvPr id="3" name="Picture 4" descr="http://uzbekistan.lv/wp-content/uploads/2013/05/%D1%84%D1%8B%D0%B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7859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908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720"/>
            <a:ext cx="9144000" cy="67752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5661248"/>
            <a:ext cx="3630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САМАРКАНД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78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51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5198221"/>
          </a:xfrm>
          <a:prstGeom prst="rect">
            <a:avLst/>
          </a:prstGeom>
        </p:spPr>
      </p:pic>
      <p:pic>
        <p:nvPicPr>
          <p:cNvPr id="3" name="Picture 4" descr="http://uzbekistan.lv/wp-content/uploads/2013/05/%D1%84%D1%8B%D0%B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0782"/>
            <a:ext cx="9144000" cy="17859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522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6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925"/>
            <a:ext cx="9144000" cy="5085573"/>
          </a:xfrm>
          <a:prstGeom prst="rect">
            <a:avLst/>
          </a:prstGeom>
        </p:spPr>
      </p:pic>
      <p:pic>
        <p:nvPicPr>
          <p:cNvPr id="3" name="Picture 4" descr="http://uzbekistan.lv/wp-content/uploads/2013/05/%D1%84%D1%8B%D0%B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78592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1520" y="2060848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Бухара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494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" y="1268759"/>
            <a:ext cx="9144000" cy="5608565"/>
          </a:xfrm>
          <a:prstGeom prst="rect">
            <a:avLst/>
          </a:prstGeom>
        </p:spPr>
      </p:pic>
      <p:pic>
        <p:nvPicPr>
          <p:cNvPr id="3" name="Picture 4" descr="http://uzbekistan.lv/wp-content/uploads/2013/05/%D1%84%D1%8B%D0%B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0782"/>
            <a:ext cx="9144000" cy="17859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517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6800"/>
            <a:ext cx="9144000" cy="5281200"/>
          </a:xfrm>
          <a:prstGeom prst="rect">
            <a:avLst/>
          </a:prstGeom>
        </p:spPr>
      </p:pic>
      <p:pic>
        <p:nvPicPr>
          <p:cNvPr id="3" name="Picture 4" descr="http://uzbekistan.lv/wp-content/uploads/2013/05/%D1%84%D1%8B%D0%B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0782"/>
            <a:ext cx="9144000" cy="17859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561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7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uzbekistan.lv/wp-content/uploads/2013/05/%D1%84%D1%8B%D0%B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0782"/>
            <a:ext cx="9144000" cy="1785926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4000" cy="544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43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367"/>
            <a:ext cx="9144000" cy="653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58300"/>
            <a:ext cx="4035425" cy="495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549" y="1758299"/>
            <a:ext cx="3571875" cy="495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548680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88640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Именно из такой ткани шьют узбекские халаты. И мужчины и женщины носят тюбетейки – шапочки в виде низкой четырехгранной пирамидки,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вышитой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красочным узором.</a:t>
            </a:r>
          </a:p>
        </p:txBody>
      </p:sp>
    </p:spTree>
    <p:extLst>
      <p:ext uri="{BB962C8B-B14F-4D97-AF65-F5344CB8AC3E}">
        <p14:creationId xmlns:p14="http://schemas.microsoft.com/office/powerpoint/2010/main" val="35881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" y="0"/>
            <a:ext cx="5848350" cy="37623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52" y="1628800"/>
            <a:ext cx="6973048" cy="52280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7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0"/>
            <a:ext cx="6493646" cy="60932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5569632" cy="54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8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762"/>
            <a:ext cx="9144000" cy="609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9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" y="21704"/>
            <a:ext cx="5201920" cy="39014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853" y="1958779"/>
            <a:ext cx="6176460" cy="4941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5523"/>
            <a:ext cx="452932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0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0"/>
            <a:ext cx="7272808" cy="684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7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65304" cy="6165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580632"/>
            <a:ext cx="4876800" cy="325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4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724"/>
            <a:ext cx="9144000" cy="639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49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5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0525"/>
            <a:ext cx="809625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6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0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0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3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"/>
            <a:ext cx="8096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38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85825"/>
            <a:ext cx="76200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3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5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57" y="260648"/>
            <a:ext cx="9144000" cy="65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5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69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2а\воспитание 2а\фестиваль\upbkseyz.0vj_6367586709308371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4150" y="-890588"/>
            <a:ext cx="14592300" cy="863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5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9753600" cy="649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74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24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868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5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351"/>
            <a:ext cx="9144000" cy="609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1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6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http://www.vevivi.ru/best/images/all1/1189_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8134" name="Picture 6" descr="Дневник селена_тавр_96 :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428604"/>
            <a:ext cx="3429023" cy="2946064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2а\воспитание 2а\фестиваль\0_cc6de_86a701a9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58"/>
            <a:ext cx="9144000" cy="684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19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2а\воспитание 2а\фестиваль\106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3250" y="-1714500"/>
            <a:ext cx="154305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76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http://www.ngmk.uz/oldpressa/080828/1/uzbekistan_ma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57364"/>
            <a:ext cx="9144000" cy="5000636"/>
          </a:xfrm>
          <a:prstGeom prst="rect">
            <a:avLst/>
          </a:prstGeom>
          <a:noFill/>
        </p:spPr>
      </p:pic>
      <p:pic>
        <p:nvPicPr>
          <p:cNvPr id="27652" name="Picture 4" descr="http://uzbekistan.lv/wp-content/uploads/2013/05/%D1%84%D1%8B%D0%B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78592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2а\воспитание 2а\фестиваль\1678477898dfa154371e18648451b7b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038" y="-223838"/>
            <a:ext cx="9744076" cy="730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2212445"/>
            <a:ext cx="6139204" cy="46455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911096"/>
            <a:ext cx="6447402" cy="494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5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626" name="AutoShape 2" descr="data:image/jpeg;base64,/9j/4AAQSkZJRgABAQAAAQABAAD/2wCEAAkGBxQQEhUUEhQUFBUUFRUXFBgVFBQVFBUXFBUWFxQUFRQYHCggGBolHRQUITEhJSkrLi4uFx8zODMsNygtLisBCgoKDg0OGhAQGiwkHyQsLCwsLCwsLCwsLCwsLCwsLCwsLCwsLCwsLCwsLCwsLCwsLCwsLCwsLCwsLCwsLCwsN//AABEIAIsA8QMBEQACEQEDEQH/xAAcAAABBQEBAQAAAAAAAAAAAAAEAQIDBQYHAAj/xABAEAABAwEFAwkECQQBBQAAAAABAAIRAwQFEiExQVFhBhMicYGRobHRMlNywQcUFSNCUuHw8TNikrJDFiSCosL/xAAbAQADAQEBAQEAAAAAAAAAAAAAAgMBBAUGB//EAC0RAAICAQMDAwQCAQUAAAAAAAABAhEDEiExBEFREyIyBSNhcRShgQZSkbHR/9oADAMBAAIRAxEAPwDe3vedZleo1tRwAdkMsshwQYCi+K/vXeHosMsX7Xr+9d4eiAs99r1/eO8PRBov2vX967w9EAe+16/vHeHogBftev7x3h6IA99rV/eO8PRAHvtav7x3h6IA99r1/eO8PRAHvtev7x3h6IAT7Xr+9d4eiAE+16/vXeHogBpvmv713h6IAab7re9d4eiAGG/a/vXeHosAb9u2g6VX+HogwnbfFf3rvD0WhZKL2r+8d4eiAscL1re8d4eiAsd9q1veO8PRaFjG3tWJnnHR2Z8dFvYLHfatb3jvBYFiG9q3vHeHogLBjfFoLjFV0SBs3SdnFPWxkbbCK97VxAFR0nq9Fkaq2PJ77EQvqtLhzjsshpr3Irc3tYO6+LTBis/UDZ6LJLwNCu46pfNoBjnXZdXonkkiNuxtC+rQXsHOuguaDpoSJ2JQs6MlHMDfhH1ip8XyCwVgUhBguIINFxLAPTwK0BZ4LAEz3IAXPggD0HggD2E70AewcUAIWdaAG82EAJzY3IATAgBC1ADYQBKwLQJWhAEgCAGVDs7+pajUrHtC1mPk8sAaUGENlOKOMk9plPPg3HyeqZVJOfyCxqkbHmxWU5k7Scu1NBdzZPahjmZjcJK1q2YnSITn2pW9xELZm/eM+Nv+wWGnUUo5hb6b9/U+L5BYKwIBACwsAcAgD0IA9CAPQgD0IA9CAPQgD0IAQhADYQAkIAQhADCEANIQBIxaBKAgCRua0BA2M960oth0IJiFYBFX0PHLvy+a2PJjCrFRAdp+gCflhwQ2mOcduy8tEr5KRT07A85idBP8IUrMcfAlY5J9Qso0RFTMHWYfeM+Nv+wQB05YOYi+R9/U+L5BYKwOEAKAgD0IAVYB6EAeIQAkIA9CAFhACEIAQhACIASEANQA0hADSEAPptJyAlakYEtAaQD0nbtg6ztVVDawPE6lT7moFtFpDGlx0bs3olLTuWUbVeSejUxtDhlIWRlaslJU6HFaYROEuYOMns081qCrDWP9s9TQnfBi5K6sIc5TkXi6iyKnTc72sljrsLGVLcV8ZAZwmXAknbGlAo+yjps+Nv8AsEAdMWDmJvgff1Pi+QWCsEhACwsAWFoHoWAehAHoQB6EAehAHoQB6EANIQAkIASEANhADSEAMIQAXTOGk4jUkAJ1wCW4NZ3DEc5MKkntQzexLWdA61IILcrL0MtYwfidPdn6KXUP20dUObLamzC0DcAE8VSo5G7dilMYRUndMn8o+Upktzb2JLMei0naS79+C2RkQR9oayTqSVNJvcaU6BzVfU4BOqQm7BG3pTFbmc8XhpPeklkWrSOsb06iwTCD7KOmz4m+YQB0tYOYu+P61T4vkFgrBIQAsIA9CAPQgDKcruVf1b7qiMdU6nYzd1lMo2ZZzm3XtaHnFUrPkZxiMdwT6AtHqXKCqyCx78s9Tmt0gaS6vpFe2OdAe3KcocOreseMLOi3db6dopipScHNO7ZwI2FSao0JhYA0hACQgBIQA0hACEIAko2UvzkAbymSsCW1tDaYGzMk9qY2JV0KsEGM3HD55+CSUxtARVfLiPyie9A2LcAY3HXaPyifn6KOT3ZEvBV7RbLkqxyjStArzVkOj8RA7zCaPJkviG2+g90MYMgACdkJmZ2Fs1zBvtGepZTfIbIKtAbRpuIAEBakkG7OaWe67RXrGqBgaX4g520TlA1XAoSnLUdznCMdJtAuxHESWX22fG3zCAOlLBzGXv8A1qnxfILBWCoA8EAB3jelKzgGq8NnSSgCsr8r7KGOLaoc4AwM8zGSKYHJrwtlao8uy6RnX5qqlRjiVNqtDw3pDt2d6bWYog/1k7NyNRuksrouWva/YbAGpOQ7N6yUx442zqf0cXPVsrawqR0nNIg7hqpylqCUNJskgo0oARACFACFADCdi2tgsMqnDTw74HeU/CCPNi2iyOecOjIaOuOC021QBWoBtYNGjGyetylL5D23EgLsnH8zgB1BMh4bDLoZLnv3n9+AUMe83IMzqKRaKxAY9mLLScu9auTGS2awU6Yj2o2nzVTAwFBgzGs3GdFPyptEUg3a4wp5paYMfFG5FddNWW4d3ko4XtQ+Zb2GqxIfZfbZ8TfMLTDpSwcxt7/1qnxfILBWCBAFNyj5QNsjNJeR0Rs7StSsDlF63lUtdTnKrgSMtIaBuTqIFfWtIBIy4eiejAU2wjIHLvWOjUSupPcAWtLg4aAT4JbRTQ3wW9x8nZrgVmFvRD43/osc12Hhjd7m8tTuZp9EtYBtIJjqaNSkLdi95PucWy52LIZ4cOvzWI58vNFugkIUANhACQgCJz+lHCStAbZRLo3n+Vv4Cu5ZVQ0vaNSOl1QnFsKac0AZ81ZNWpvdA6m5eqit22VapJA9peQzL8LSROhc7IT2ppSqLZVLsAWC8nse1kDDIBgSTORzXFiy70iuXGmrZpl2nELS9qdwJ+SeJjK5tqc55AORMDqGqZs1RZch2UDZktFEaEGGT5TVDUquDZii0OO4yYjzXL1KbW3Y6cDS57g9hq4XB2w6rnxyplcitFyu05CWy+2z4m+YQYdJQOY29v61T4vkFgrBQgDm30pktqUzq0sJjeQf4Wo1HOqtqJGHiSe1NZqQLglaBLQoyYQzTo/Ii7XMp4nCMWkqT3Z0R2RfW3Vpw5iQDvCzgpj3D7IQ4ZoNlEoeVN5vYxrKNV1J5dJAGrTlJOzRNHc58qQBZ7vtNRk/Wqkn+8raEUbC7stV42VwxkWinPSB9uN7Xb0OjPTZvKVdrmh2gIEb89kLCb2JW6oQAT6vtndkiO8qCtrJbrpy6fyt8SlW87KS2jQZQ/qPJyAAAVq3JC2y8QxpwicjnuySSmkbGNujOXLVfXGCAAHZHtJJK58E3NHVljGLsPvigGYWjMuMns08YVM+0VETG7bYEaHMVQRpkew5Fcuj05Wiur1IUXoMrtOMEvKvgp/G4N6wNVWK2FvcqrLXDST2DyJ81Obo6IrUaWi0NaBrMnvzTp7EKHVqmFpO4JhTPWBuIPcfxuPcMlzrdtlpbUioFPA5zD+E5dWxcbWl0dSdqy4slXE0cMiuvHK0cs40wuy+2z4m+YVBDpKBjG3t/WqfF8gsFYKgDIfSVd/O2cPGtJ2fU7I/JBsTitTXRMMH3TY3V3hjRLnHL1PBY5UPGOp0aRvI6qwh0tdDhIbnoUvqWU9KmdJstLogaZLExpIiddwAMky4yCToY06lrCEqYyyOkEdmSSy8jFcqHxaCCdgw5yY/mV0QaSOLLFuW5a8mnOc3Ke3allyUgti8ZaQHYS4TulIxy5sLJaTlDSO8rU9jnyLcLruhpPDzWSdREjuwOgeiJ/FJWY1s2NLmhG3oaAMNBJzzPYFuNdxcj3D7NXdVYHuAEzppAVGxY7lfbmZBv5yB2EyfALmmr28l4bO/BaXJYhSZxJPdOSrhx6I0TyZHN2AWt3OWmNjfkJ84U5+7Il4Hj7cbfkde1HEydrfI6rMsbVmYZU6FuuviZB1bl6LcUrVBmjUiuv8AY6q8MZ/xgE9bsz4Qu1UkQ02EXdd8OEwQIA85KjPeRVS0xou3lVoiV1+1sFE7z+wp5HUWx8auSQNY6OBjRuA/VSiqSGm7kyvvmlBa8dTvko549yuGXYS76kOjYfNLhlTo3LG1Zb2X22fE3zC6znOkoGMbe/8AWqfF8gsFYIgwy/KzlDRpNdRqNqHGC0lrcmzoZSuS4KRxye6RxS1yxxDthI8UyY7TT3NTyDyq86SMLQW7NqnMvhXc6BZ3YJL3tcHmWkbOCVFJIOs9SdEwrPXtVii+RPRdpsyOaZbipbnJ7s5QVaOMPe5xLZZnnO5a4nVPG4vTzfBc2iwU6wDhk5zZDhrI2O3rE2iM4J8mo5N0w2kGTntK1MSUaCH3Q4VWvxnCJ6OUHcmpMWyzummaePG5v3lXo7OiBkDvOqWTS2IzTDLbVBAaNpzS5XsJBEn1bCwucZMQ0aRuWr2wC7lsUtvOjd/zKpFUic3bNLZ6YDA38rQCirZt0itq9OuBsaCe/IKL3yUV4x35LOjV9o/haIG7JdHBErLtGJznH9yZ9Fy495ORfLtFRLEicjtVSJU3fSLaxZs29WoKjhTWSjoyNShZYFhBc5rBiM5u27l21RzE9kZrpO2N6VRd2zGwgNTmGfvt+Oqynxz7Fz53bUS2JUnILK0QgtVLG0t3j+Fklao2Lp2UFNxHW0+S4uGdnKNDd9TE6md7m+YXbF2rONqnR0xMaYu+HDn6mf4vkFhlNmIv6+nk4WOa1uYkvw9p2lYmfR9D0GOMFKatszV91aVWm1rq4LgZJEkdy1HoelBJpKiuvShY6rCC9znSS0hsOE6gnaJWJMhm6XFm+RT2egKYhj3x/wCKbQm+SS+m4oqlJkvP1B+Jx6imWOuw66THHtZcXRymfRMPlzfEJJx8HP1PSqrgv8F/fPKSi+zPAJc6o0tDW+10sp4JYK2ci6bLGSlpMGLIBmJzGUiDCsodz0+lxa4a5LcJu29n03GjkQ4S2RJG8AqU1ued1a0Za/BsuT9fKClRB7l5a3PIGABw2ySEyEVXuF2ahiAmA5hDgNY2KUoqUkvBKc644CHUy9wARk9zojHZWEW05gbo8FSXZCx7sqGy+tG4zw6IVuxN8lrStJcYMayYymEQ4ZrW5Dd1SX1HbNnZkFy45asjOjJGoxQban83Z42uPmfRWyOoEYK5lddl4UwC1z2gztIChhltRbNFt2g116URrVZ/kFW0R0PwLQtFN4dUpkOywSN5KeCXyMd8EFutOHCNZk/IKr4BLcsbtpYWcTmVoj5CHugE7kGGAvu+jQqY2hriSWjFMaZnJcM5/cbOyEPtpFf/ANY1zo2mOw+qPUYeihruU9pJI6IImYbu1W65B6UQGreVZ5xE6nYIzUmr3HVLYsuTF51vrFJsktL2yCMoxDNVxt3RPIlVn0ArkTif0k3dWqWxxpOOJzw0NDiNg2BcuWLcj1+h6tYYU4pr+zLcsOTdeyFr6pDw8e0JgEat4K64PS6brI9RajyuxlXt4HsIKVyiuSrjL/axOb/cLU49mZ6dic11LVTFeNj6dPj4p0NGFEjHQZGcbCUyfg2SlXsZM9gcHObkWtBM5GepNaJSybaZKpMLrPJa0vjJvtDMO2lNvW5nRynFNPgrLtsdSs/nYho9lJLHNq6PEz9Ws2Vt/wCDY1iGU8c4SAoNApFRZ+X1UHAym1x0DiTHXCZJm408s9MUXfJzlXXfVbTqta/EYlgg/wALdCju+TszfT1DG23VHQLBLn6b5O7cpR3yHkS2iQWp0OdOzL5lUW8mK9ooCutntHbHnmVVk48hVWpha525sdv8lLOWmLZWMdUkiW4LpOB5c72yO4DRS6eFKzc87lsPv5/SawbB+gWdQ+Im4FyzPVOTbQ/pPd0s9Bt1UJe1pMqp6k2iwp8laIGZeZ4gR1ZK6giLystLHZG0mNY0dES7jnpK6IxpUT1W7A3WM1K5ecUNhrRBjiVTbgz8mgAgLBAK96+CmSlk6TY0VbSM9YLsp1WYqrA4yYnxXHijatnTlk06QWy6aI0pM7lXSiOpkv1SmM8Df8QtpC2yC22YFphoBGYgBLkjcR4SplbSMOpkDM1aYy4vE+Sn063bKZnwjtK6CRyC9b2Bvuqx5GGiwBmkB7wCZ4whxvctuse3cvvrYecFRodTcNXCWxxSNiwTW8Xucrv+zURaHcy0Bk9FrdD/ACvPyNOVn6B9N6dx6ePqcl5aLE00wIDYGcdSaDoeMqkZZ1kY7FIGW39VdpFsmDHPlET7lpuBwVHCQddiyMn5OCf06DT0tqymsllqMfzbhJ2Ebe1XhJN7HkYsebpnpyr/AD5LC3UxThoMlzQXHYMz0Rv2K1rsW9zlclQllfkAT0WmQDpxVIMJYksc2vDOgWK724ARlIHUu1yPi2is5QXcCxwgknING0nQKc4xatobHqtJMy1ludtM4NKs9Me0GiJGma5oaD6LpMuPCqS3/s0HImKdoc10S5sNO/PYo5Sn1GWrEmvJ0WzWjm5yknaufG6VniuGpWyutT8QIBEmfFd2HA3HV5OPLlSlQtmhjRMztgrky6tVCrI1wMttXEGMGWJ3g3NSyTk0k+7OrpU3cn2L6leLGNDQJXpQwOjkllVlQanO1yf7vBo9V58vdlO5e3EG2tkt4jNbmjcRMUqY6jW6Enq+S3HNabYTg9VIL+usAidE/wDJxm/xsgx14tWPq4DLpJkbr0as/mQ8M3+HPyVF/W0PaANP3PyWZcqlDbuZjxOE9+wZY6eGm0cPNNBVFEsjuTHphBCtAjcgCqa3BXYNnOM8XBPix0mE520djSjHzl9IFVjbfbYb95z46RJ0wMUnLTJM9rpuneXB4QbeHLKnWoc3Z8WIjA4lpAblnh3qfUZK2Xcb6R9OllyucltF/wDLKi7rOTUa0DQ/rmuRLsfbSahAu7e1zWmHNzyM7uBlUUaOaDTfBQ2uzFm3EDn6KjbOmM7Bg5Jq3GSIrVTlpzzySN07IdTBShQHbD0wNwAXdgXtPK6l/eoaG68QV0UI17WjWclr3LqNME5tIYeO5dGN6onx3WYtEk/Jd3oxxzacJAMFPSkqZyxk4O0Z/krdfNVqld8ku6InadpXLmSi9jswKTVsubtuXFbHVC2GMLXNnIFxEnD+9q55xbhZ0ZOo9qgampRLvZM5ZqCnexJ8AX1VznwWEZbPOV63rwjDZnnenJy3QVXs9QAEtEDiM15rmm9xvSl4AA/nK05AMaAI0BOvn4IhH1MyXZHW7x4PyyZojE4nJmfWdnivUzT0wbODFDVKh1hEGdwAPbmV4kW09R6mRJrSWzc11cnJwVNqBBLRvn0XNTjaO/AlNpgpJG0dySvwdmkjdWP9vcl0oZRIzXO4dy1YzGkh1RuKo1m6Aes5lVmvco+Dzk9nLyaIhdJxkZWgIUARvQBVWY4q7SM/vGf7BdOhpE0zsa5yx81fSc2bytIGpqDxY1c03TbPqOkg5dPjiu//AKBXFYwCAThawSSdn6rjtzlbPocOGPT4lCJZ2u9adNw5lugOZOs7YTuaiPGEq+4+QG1Wt9XU9yZSvg6I40uCE1CdqZNsKIalQNc2dDl3pK9xDLlUJKwrnQ0vaWh0tABP4TOoTJrihJqU5p3SW/7KR1TE8niu3G6SR48p6sjb8kuKCq6qK3QddHRqNg5F09q6MbV0jw/q+FLGpLs/+zodeiXty1hPdHzyVgtKwuBzjLwXK8bk7O154pUi6s5wtATNJKjlcnKVh4EMG8/MwvJSrg7G/INeDntEtdpl3qUpysrCK7j6jnlnSOzPulPJsSKVjbDd1N7AcRlwBdBEdS6Onyen7lyT6iLm9L4RWWhkOLQCASJnWAZVMvVyyR0tGYunUJakPoF4JOoJEDhtWRinjoWcqmE1La5hjDLY1RilaoTIqYO+3y4uzzy13InKmd+DF9tEFotOLfHHNJJ2dOOGkgp1mgjFoljV7jytrYM+tMdk0RnJy2NzXRFxfBw5Yzirb/BFdLcdXEeJ71DH7p2Sye2FF6V0nIRlaAiAB7Y+Gkpoq2YwGwvHOUwNecZP+QXXJpLknpd8HYVxlzjH0m2Gi2pVqBredNUEn8R6IChndRPc+hSlPqkm9kjAvqlrY3mY4rhb0o+2brfuD4o4lTEvTzyRYtoMb9yaNkJT3tOhbNeTXTOUbdhV2nETp/qWPJaltX9kjnNc4O4ZeqRy7FaxzyLJd+B1kD6rngNJOyBOQGpVIRtqjmfVRjKayNLwVrm+C72jzKvdBDBiE7dqdKzoj7kFWE/eN61XHtI4fqkb6eR0i7a4cOIVZHyKC3JDSWztxRwKjnlpgx8auSLNwzG4Ly3aR19wW108TmjjPcpVuiqezG3lUw0zx/8AowiQYl7iOy0oYI/cqqSUE0JN3NpgbwZOZO7yCRFexZ0aIAAhd2N3E4J7SYyqI2ZKM00ysKaBqwGXRGuciErtclVN9mR80x09CIMbc+KxyKKcvJFVsDD+YdqzXRRZZFO+1spuewZbCSerSE/qrS0JPVNqw2w28Us4kO2p8C5ObqOway/aZ1kdi6KOYIZeFN2jh3oAmFQHQgoArb7tWADrU822NnT0sNWT9Fdd15k1aYjWowf+wXmRg9S37nqzj7Xt2O4r2DwzhH0oj/vX/F8guXqeEfQ/6cX35foxlT2lxS5PsX8gZxWHI3yNtA6PZKpHkj1Hwf6BLXTE08tW5qybo87qcUHPGq7BVkYMSRK+Tv6aK10azkxq9uwtM/zqurGcn1nFBJTS3sylqphtR7RoCY2+a6Ec+B3HcioHNEOS+PkOpZPb1rojyT65fYn+jbcnHEl0qsuD4ruXzlM0nu/2goZ/gx8fJZbF5s/ijqjyDPPT7D5Ka5KP4gt7n2R/cPJZIpi7k5yns8lSfLRGG7Ame0OtqzHyUnwWLSujD3OTJ2G2jRbm+IY+QO982U+L2z4lZk+A2P5sAt7y2m8gwQ0wubuXRBYrQ5wEknJYt+RnsU9sYJJ4lD5KR4Le7KYLGgieiq4Pmc/UfEit9BrdBC7jiKjEQ4IBBgqEaEhAA9713FrJJ2qXUfFHf0PLYNdVU8/Rz/5af+4XEluj0Jv2v9M+jV6R4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data:image/jpeg;base64,/9j/4AAQSkZJRgABAQAAAQABAAD/2wCEAAkGBxQQEhUUEhQUFBUUFRUXFBgVFBQVFBUXFBUWFxQUFRQYHCggGBolHRQUITEhJSkrLi4uFx8zODMsNygtLisBCgoKDg0OGhAQGiwkHyQsLCwsLCwsLCwsLCwsLCwsLCwsLCwsLCwsLCwsLCwsLCwsLCwsLCwsLCwsLCwsLCwsN//AABEIAIsA8QMBEQACEQEDEQH/xAAcAAABBQEBAQAAAAAAAAAAAAAEAQIDBQYHAAj/xABAEAABAwEFAwkECQQBBQAAAAABAAIRAwQFEiExQVFhBhMicYGRobHRMlNywQcUFSNCUuHw8TNikrJDFiSCosL/xAAbAQADAQEBAQEAAAAAAAAAAAAAAgMBBAUGB//EAC0RAAICAQMDAwQCAQUAAAAAAAABAhEDEiExBEFREyIyBSNhcRShgQZSkbHR/9oADAMBAAIRAxEAPwDe3vedZleo1tRwAdkMsshwQYCi+K/vXeHosMsX7Xr+9d4eiAs99r1/eO8PRBov2vX967w9EAe+16/vHeHogBftev7x3h6IA99rV/eO8PRAHvtav7x3h6IA99r1/eO8PRAHvtev7x3h6IAT7Xr+9d4eiAE+16/vXeHogBpvmv713h6IAab7re9d4eiAGG/a/vXeHosAb9u2g6VX+HogwnbfFf3rvD0WhZKL2r+8d4eiAscL1re8d4eiAsd9q1veO8PRaFjG3tWJnnHR2Z8dFvYLHfatb3jvBYFiG9q3vHeHogLBjfFoLjFV0SBs3SdnFPWxkbbCK97VxAFR0nq9Fkaq2PJ77EQvqtLhzjsshpr3Irc3tYO6+LTBis/UDZ6LJLwNCu46pfNoBjnXZdXonkkiNuxtC+rQXsHOuguaDpoSJ2JQs6MlHMDfhH1ip8XyCwVgUhBguIINFxLAPTwK0BZ4LAEz3IAXPggD0HggD2E70AewcUAIWdaAG82EAJzY3IATAgBC1ADYQBKwLQJWhAEgCAGVDs7+pajUrHtC1mPk8sAaUGENlOKOMk9plPPg3HyeqZVJOfyCxqkbHmxWU5k7Scu1NBdzZPahjmZjcJK1q2YnSITn2pW9xELZm/eM+Nv+wWGnUUo5hb6b9/U+L5BYKwIBACwsAcAgD0IA9CAPQgD0IA9CAPQgD0IAQhADYQAkIAQhADCEANIQBIxaBKAgCRua0BA2M960oth0IJiFYBFX0PHLvy+a2PJjCrFRAdp+gCflhwQ2mOcduy8tEr5KRT07A85idBP8IUrMcfAlY5J9Qso0RFTMHWYfeM+Nv+wQB05YOYi+R9/U+L5BYKwOEAKAgD0IAVYB6EAeIQAkIA9CAFhACEIAQhACIASEANQA0hADSEAPptJyAlakYEtAaQD0nbtg6ztVVDawPE6lT7moFtFpDGlx0bs3olLTuWUbVeSejUxtDhlIWRlaslJU6HFaYROEuYOMns081qCrDWP9s9TQnfBi5K6sIc5TkXi6iyKnTc72sljrsLGVLcV8ZAZwmXAknbGlAo+yjps+Nv8AsEAdMWDmJvgff1Pi+QWCsEhACwsAWFoHoWAehAHoQB6EAehAHoQB6EANIQAkIASEANhADSEAMIQAXTOGk4jUkAJ1wCW4NZ3DEc5MKkntQzexLWdA61IILcrL0MtYwfidPdn6KXUP20dUObLamzC0DcAE8VSo5G7dilMYRUndMn8o+Upktzb2JLMei0naS79+C2RkQR9oayTqSVNJvcaU6BzVfU4BOqQm7BG3pTFbmc8XhpPeklkWrSOsb06iwTCD7KOmz4m+YQB0tYOYu+P61T4vkFgrBIQAsIA9CAPQgDKcruVf1b7qiMdU6nYzd1lMo2ZZzm3XtaHnFUrPkZxiMdwT6AtHqXKCqyCx78s9Tmt0gaS6vpFe2OdAe3KcocOreseMLOi3db6dopipScHNO7ZwI2FSao0JhYA0hACQgBIQA0hACEIAko2UvzkAbymSsCW1tDaYGzMk9qY2JV0KsEGM3HD55+CSUxtARVfLiPyie9A2LcAY3HXaPyifn6KOT3ZEvBV7RbLkqxyjStArzVkOj8RA7zCaPJkviG2+g90MYMgACdkJmZ2Fs1zBvtGepZTfIbIKtAbRpuIAEBakkG7OaWe67RXrGqBgaX4g520TlA1XAoSnLUdznCMdJtAuxHESWX22fG3zCAOlLBzGXv8A1qnxfILBWCoA8EAB3jelKzgGq8NnSSgCsr8r7KGOLaoc4AwM8zGSKYHJrwtlao8uy6RnX5qqlRjiVNqtDw3pDt2d6bWYog/1k7NyNRuksrouWva/YbAGpOQ7N6yUx442zqf0cXPVsrawqR0nNIg7hqpylqCUNJskgo0oARACFACFADCdi2tgsMqnDTw74HeU/CCPNi2iyOecOjIaOuOC021QBWoBtYNGjGyetylL5D23EgLsnH8zgB1BMh4bDLoZLnv3n9+AUMe83IMzqKRaKxAY9mLLScu9auTGS2awU6Yj2o2nzVTAwFBgzGs3GdFPyptEUg3a4wp5paYMfFG5FddNWW4d3ko4XtQ+Zb2GqxIfZfbZ8TfMLTDpSwcxt7/1qnxfILBWCBAFNyj5QNsjNJeR0Rs7StSsDlF63lUtdTnKrgSMtIaBuTqIFfWtIBIy4eiejAU2wjIHLvWOjUSupPcAWtLg4aAT4JbRTQ3wW9x8nZrgVmFvRD43/osc12Hhjd7m8tTuZp9EtYBtIJjqaNSkLdi95PucWy52LIZ4cOvzWI58vNFugkIUANhACQgCJz+lHCStAbZRLo3n+Vv4Cu5ZVQ0vaNSOl1QnFsKac0AZ81ZNWpvdA6m5eqit22VapJA9peQzL8LSROhc7IT2ppSqLZVLsAWC8nse1kDDIBgSTORzXFiy70iuXGmrZpl2nELS9qdwJ+SeJjK5tqc55AORMDqGqZs1RZch2UDZktFEaEGGT5TVDUquDZii0OO4yYjzXL1KbW3Y6cDS57g9hq4XB2w6rnxyplcitFyu05CWy+2z4m+YQYdJQOY29v61T4vkFgrBQgDm30pktqUzq0sJjeQf4Wo1HOqtqJGHiSe1NZqQLglaBLQoyYQzTo/Ii7XMp4nCMWkqT3Z0R2RfW3Vpw5iQDvCzgpj3D7IQ4ZoNlEoeVN5vYxrKNV1J5dJAGrTlJOzRNHc58qQBZ7vtNRk/Wqkn+8raEUbC7stV42VwxkWinPSB9uN7Xb0OjPTZvKVdrmh2gIEb89kLCb2JW6oQAT6vtndkiO8qCtrJbrpy6fyt8SlW87KS2jQZQ/qPJyAAAVq3JC2y8QxpwicjnuySSmkbGNujOXLVfXGCAAHZHtJJK58E3NHVljGLsPvigGYWjMuMns08YVM+0VETG7bYEaHMVQRpkew5Fcuj05Wiur1IUXoMrtOMEvKvgp/G4N6wNVWK2FvcqrLXDST2DyJ81Obo6IrUaWi0NaBrMnvzTp7EKHVqmFpO4JhTPWBuIPcfxuPcMlzrdtlpbUioFPA5zD+E5dWxcbWl0dSdqy4slXE0cMiuvHK0cs40wuy+2z4m+YVBDpKBjG3t/WqfF8gsFYKgDIfSVd/O2cPGtJ2fU7I/JBsTitTXRMMH3TY3V3hjRLnHL1PBY5UPGOp0aRvI6qwh0tdDhIbnoUvqWU9KmdJstLogaZLExpIiddwAMky4yCToY06lrCEqYyyOkEdmSSy8jFcqHxaCCdgw5yY/mV0QaSOLLFuW5a8mnOc3Ke3allyUgti8ZaQHYS4TulIxy5sLJaTlDSO8rU9jnyLcLruhpPDzWSdREjuwOgeiJ/FJWY1s2NLmhG3oaAMNBJzzPYFuNdxcj3D7NXdVYHuAEzppAVGxY7lfbmZBv5yB2EyfALmmr28l4bO/BaXJYhSZxJPdOSrhx6I0TyZHN2AWt3OWmNjfkJ84U5+7Il4Hj7cbfkde1HEydrfI6rMsbVmYZU6FuuviZB1bl6LcUrVBmjUiuv8AY6q8MZ/xgE9bsz4Qu1UkQ02EXdd8OEwQIA85KjPeRVS0xou3lVoiV1+1sFE7z+wp5HUWx8auSQNY6OBjRuA/VSiqSGm7kyvvmlBa8dTvko549yuGXYS76kOjYfNLhlTo3LG1Zb2X22fE3zC6znOkoGMbe/8AWqfF8gsFYIgwy/KzlDRpNdRqNqHGC0lrcmzoZSuS4KRxye6RxS1yxxDthI8UyY7TT3NTyDyq86SMLQW7NqnMvhXc6BZ3YJL3tcHmWkbOCVFJIOs9SdEwrPXtVii+RPRdpsyOaZbipbnJ7s5QVaOMPe5xLZZnnO5a4nVPG4vTzfBc2iwU6wDhk5zZDhrI2O3rE2iM4J8mo5N0w2kGTntK1MSUaCH3Q4VWvxnCJ6OUHcmpMWyzummaePG5v3lXo7OiBkDvOqWTS2IzTDLbVBAaNpzS5XsJBEn1bCwucZMQ0aRuWr2wC7lsUtvOjd/zKpFUic3bNLZ6YDA38rQCirZt0itq9OuBsaCe/IKL3yUV4x35LOjV9o/haIG7JdHBErLtGJznH9yZ9Fy495ORfLtFRLEicjtVSJU3fSLaxZs29WoKjhTWSjoyNShZYFhBc5rBiM5u27l21RzE9kZrpO2N6VRd2zGwgNTmGfvt+Oqynxz7Fz53bUS2JUnILK0QgtVLG0t3j+Fklao2Lp2UFNxHW0+S4uGdnKNDd9TE6md7m+YXbF2rONqnR0xMaYu+HDn6mf4vkFhlNmIv6+nk4WOa1uYkvw9p2lYmfR9D0GOMFKatszV91aVWm1rq4LgZJEkdy1HoelBJpKiuvShY6rCC9znSS0hsOE6gnaJWJMhm6XFm+RT2egKYhj3x/wCKbQm+SS+m4oqlJkvP1B+Jx6imWOuw66THHtZcXRymfRMPlzfEJJx8HP1PSqrgv8F/fPKSi+zPAJc6o0tDW+10sp4JYK2ci6bLGSlpMGLIBmJzGUiDCsodz0+lxa4a5LcJu29n03GjkQ4S2RJG8AqU1ued1a0Za/BsuT9fKClRB7l5a3PIGABw2ySEyEVXuF2ahiAmA5hDgNY2KUoqUkvBKc644CHUy9wARk9zojHZWEW05gbo8FSXZCx7sqGy+tG4zw6IVuxN8lrStJcYMayYymEQ4ZrW5Dd1SX1HbNnZkFy45asjOjJGoxQban83Z42uPmfRWyOoEYK5lddl4UwC1z2gztIChhltRbNFt2g116URrVZ/kFW0R0PwLQtFN4dUpkOywSN5KeCXyMd8EFutOHCNZk/IKr4BLcsbtpYWcTmVoj5CHugE7kGGAvu+jQqY2hriSWjFMaZnJcM5/cbOyEPtpFf/ANY1zo2mOw+qPUYeihruU9pJI6IImYbu1W65B6UQGreVZ5xE6nYIzUmr3HVLYsuTF51vrFJsktL2yCMoxDNVxt3RPIlVn0ArkTif0k3dWqWxxpOOJzw0NDiNg2BcuWLcj1+h6tYYU4pr+zLcsOTdeyFr6pDw8e0JgEat4K64PS6brI9RajyuxlXt4HsIKVyiuSrjL/axOb/cLU49mZ6dic11LVTFeNj6dPj4p0NGFEjHQZGcbCUyfg2SlXsZM9gcHObkWtBM5GepNaJSybaZKpMLrPJa0vjJvtDMO2lNvW5nRynFNPgrLtsdSs/nYho9lJLHNq6PEz9Ws2Vt/wCDY1iGU8c4SAoNApFRZ+X1UHAym1x0DiTHXCZJm408s9MUXfJzlXXfVbTqta/EYlgg/wALdCju+TszfT1DG23VHQLBLn6b5O7cpR3yHkS2iQWp0OdOzL5lUW8mK9ooCutntHbHnmVVk48hVWpha525sdv8lLOWmLZWMdUkiW4LpOB5c72yO4DRS6eFKzc87lsPv5/SawbB+gWdQ+Im4FyzPVOTbQ/pPd0s9Bt1UJe1pMqp6k2iwp8laIGZeZ4gR1ZK6giLystLHZG0mNY0dES7jnpK6IxpUT1W7A3WM1K5ecUNhrRBjiVTbgz8mgAgLBAK96+CmSlk6TY0VbSM9YLsp1WYqrA4yYnxXHijatnTlk06QWy6aI0pM7lXSiOpkv1SmM8Df8QtpC2yC22YFphoBGYgBLkjcR4SplbSMOpkDM1aYy4vE+Sn063bKZnwjtK6CRyC9b2Bvuqx5GGiwBmkB7wCZ4whxvctuse3cvvrYecFRodTcNXCWxxSNiwTW8Xucrv+zURaHcy0Bk9FrdD/ACvPyNOVn6B9N6dx6ePqcl5aLE00wIDYGcdSaDoeMqkZZ1kY7FIGW39VdpFsmDHPlET7lpuBwVHCQddiyMn5OCf06DT0tqymsllqMfzbhJ2Ebe1XhJN7HkYsebpnpyr/AD5LC3UxThoMlzQXHYMz0Rv2K1rsW9zlclQllfkAT0WmQDpxVIMJYksc2vDOgWK724ARlIHUu1yPi2is5QXcCxwgknING0nQKc4xatobHqtJMy1ludtM4NKs9Me0GiJGma5oaD6LpMuPCqS3/s0HImKdoc10S5sNO/PYo5Sn1GWrEmvJ0WzWjm5yknaufG6VniuGpWyutT8QIBEmfFd2HA3HV5OPLlSlQtmhjRMztgrky6tVCrI1wMttXEGMGWJ3g3NSyTk0k+7OrpU3cn2L6leLGNDQJXpQwOjkllVlQanO1yf7vBo9V58vdlO5e3EG2tkt4jNbmjcRMUqY6jW6Enq+S3HNabYTg9VIL+usAidE/wDJxm/xsgx14tWPq4DLpJkbr0as/mQ8M3+HPyVF/W0PaANP3PyWZcqlDbuZjxOE9+wZY6eGm0cPNNBVFEsjuTHphBCtAjcgCqa3BXYNnOM8XBPix0mE520djSjHzl9IFVjbfbYb95z46RJ0wMUnLTJM9rpuneXB4QbeHLKnWoc3Z8WIjA4lpAblnh3qfUZK2Xcb6R9OllyucltF/wDLKi7rOTUa0DQ/rmuRLsfbSahAu7e1zWmHNzyM7uBlUUaOaDTfBQ2uzFm3EDn6KjbOmM7Bg5Jq3GSIrVTlpzzySN07IdTBShQHbD0wNwAXdgXtPK6l/eoaG68QV0UI17WjWclr3LqNME5tIYeO5dGN6onx3WYtEk/Jd3oxxzacJAMFPSkqZyxk4O0Z/krdfNVqld8ku6InadpXLmSi9jswKTVsubtuXFbHVC2GMLXNnIFxEnD+9q55xbhZ0ZOo9qgampRLvZM5ZqCnexJ8AX1VznwWEZbPOV63rwjDZnnenJy3QVXs9QAEtEDiM15rmm9xvSl4AA/nK05AMaAI0BOvn4IhH1MyXZHW7x4PyyZojE4nJmfWdnivUzT0wbODFDVKh1hEGdwAPbmV4kW09R6mRJrSWzc11cnJwVNqBBLRvn0XNTjaO/AlNpgpJG0dySvwdmkjdWP9vcl0oZRIzXO4dy1YzGkh1RuKo1m6Aes5lVmvco+Dzk9nLyaIhdJxkZWgIUARvQBVWY4q7SM/vGf7BdOhpE0zsa5yx81fSc2bytIGpqDxY1c03TbPqOkg5dPjiu//AKBXFYwCAThawSSdn6rjtzlbPocOGPT4lCJZ2u9adNw5lugOZOs7YTuaiPGEq+4+QG1Wt9XU9yZSvg6I40uCE1CdqZNsKIalQNc2dDl3pK9xDLlUJKwrnQ0vaWh0tABP4TOoTJrihJqU5p3SW/7KR1TE8niu3G6SR48p6sjb8kuKCq6qK3QddHRqNg5F09q6MbV0jw/q+FLGpLs/+zodeiXty1hPdHzyVgtKwuBzjLwXK8bk7O154pUi6s5wtATNJKjlcnKVh4EMG8/MwvJSrg7G/INeDntEtdpl3qUpysrCK7j6jnlnSOzPulPJsSKVjbDd1N7AcRlwBdBEdS6Onyen7lyT6iLm9L4RWWhkOLQCASJnWAZVMvVyyR0tGYunUJakPoF4JOoJEDhtWRinjoWcqmE1La5hjDLY1RilaoTIqYO+3y4uzzy13InKmd+DF9tEFotOLfHHNJJ2dOOGkgp1mgjFoljV7jytrYM+tMdk0RnJy2NzXRFxfBw5Yzirb/BFdLcdXEeJ71DH7p2Sye2FF6V0nIRlaAiAB7Y+Gkpoq2YwGwvHOUwNecZP+QXXJpLknpd8HYVxlzjH0m2Gi2pVqBredNUEn8R6IChndRPc+hSlPqkm9kjAvqlrY3mY4rhb0o+2brfuD4o4lTEvTzyRYtoMb9yaNkJT3tOhbNeTXTOUbdhV2nETp/qWPJaltX9kjnNc4O4ZeqRy7FaxzyLJd+B1kD6rngNJOyBOQGpVIRtqjmfVRjKayNLwVrm+C72jzKvdBDBiE7dqdKzoj7kFWE/eN61XHtI4fqkb6eR0i7a4cOIVZHyKC3JDSWztxRwKjnlpgx8auSLNwzG4Ly3aR19wW108TmjjPcpVuiqezG3lUw0zx/8AowiQYl7iOy0oYI/cqqSUE0JN3NpgbwZOZO7yCRFexZ0aIAAhd2N3E4J7SYyqI2ZKM00ysKaBqwGXRGuciErtclVN9mR80x09CIMbc+KxyKKcvJFVsDD+YdqzXRRZZFO+1spuewZbCSerSE/qrS0JPVNqw2w28Us4kO2p8C5ObqOway/aZ1kdi6KOYIZeFN2jh3oAmFQHQgoArb7tWADrU822NnT0sNWT9Fdd15k1aYjWowf+wXmRg9S37nqzj7Xt2O4r2DwzhH0oj/vX/F8guXqeEfQ/6cX35foxlT2lxS5PsX8gZxWHI3yNtA6PZKpHkj1Hwf6BLXTE08tW5qybo87qcUHPGq7BVkYMSRK+Tv6aK10azkxq9uwtM/zqurGcn1nFBJTS3sylqphtR7RoCY2+a6Ec+B3HcioHNEOS+PkOpZPb1rojyT65fYn+jbcnHEl0qsuD4ruXzlM0nu/2goZ/gx8fJZbF5s/ijqjyDPPT7D5Ka5KP4gt7n2R/cPJZIpi7k5yns8lSfLRGG7Ame0OtqzHyUnwWLSujD3OTJ2G2jRbm+IY+QO982U+L2z4lZk+A2P5sAt7y2m8gwQ0wubuXRBYrQ5wEknJYt+RnsU9sYJJ4lD5KR4Le7KYLGgieiq4Pmc/UfEit9BrdBC7jiKjEQ4IBBgqEaEhAA9713FrJJ2qXUfFHf0PLYNdVU8/Rz/5af+4XEluj0Jv2v9M+jV6R4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30" name="Picture 6" descr="Картинка Uzbekistan, узбекистан, флаг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154" y="0"/>
            <a:ext cx="500538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32</Words>
  <Application>Microsoft Office PowerPoint</Application>
  <PresentationFormat>Экран (4:3)</PresentationFormat>
  <Paragraphs>4</Paragraphs>
  <Slides>45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Столица Узбекистана - Ташкент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12345</dc:creator>
  <cp:lastModifiedBy>User</cp:lastModifiedBy>
  <cp:revision>52</cp:revision>
  <dcterms:created xsi:type="dcterms:W3CDTF">2015-02-05T16:30:42Z</dcterms:created>
  <dcterms:modified xsi:type="dcterms:W3CDTF">2018-12-14T07:00:49Z</dcterms:modified>
</cp:coreProperties>
</file>