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B242F-8F5C-F157-E012-A8B0FF179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132DE1-5BD2-2E61-E6A4-71458FA82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456C2-B9E0-1F94-555C-8AA91DAB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83B43-F1A9-3D61-456E-D5E69EC9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5E73F-E6EE-06DE-B0DA-7B0A8E57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9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A9101-B125-F2E0-38EA-55F79AE8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B0688B-6A73-3B1C-3C4E-BB9E4EA38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43CB7-7519-6458-5215-8308BF0F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BFB68-A1CB-5E37-6340-9BD4869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58DA2-1F80-78B3-5220-914C54D5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7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B00AC-3BA0-88A7-D6D0-BA101CF56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C444DD-03F9-639B-B262-EDB81E471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C7CE4C-88B4-48B4-3D49-87E03E9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AC3A7-3570-22A0-7F09-9BCCB7C1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20E8E-8D48-13EA-96D0-2B0CAABA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0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F44F0-AE9B-58A5-1F04-7FBB10EA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F2168-7E0A-A3D1-FD1C-2EEC4D10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3673DE-FA27-8CA7-B5EC-85F62D90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A196-D452-80C1-864D-F1506137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5F7DA-B896-7EE0-842C-D4D53C73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1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2EBF1-9EA4-E22C-86A5-37A8A32D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FB4651-BEDA-EED3-12E3-6F3F48BDC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1DD018-04BD-3C20-0184-EDF262D3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DA21B-F4CC-1C57-A6D5-98E4B3FC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3C7BC-E5DB-34F7-13A2-DB8C133A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4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332A7-764E-A0D5-536F-5056BF1F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89D0BA-52FB-AB2F-73E0-E57A99981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CB7476-F403-72ED-4244-266D6F1E5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D8067-CA77-B317-848B-CC500B62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A6F553-880A-15AD-BF3D-586CC83A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6B662B-234D-5209-05DB-B99AA868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A5B76-8D53-1FC0-87A9-E08081A9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ABAA46-471A-8CBF-692F-7784A8467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B1E2AF-CCD6-C09D-79A7-D221F4FF0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1529D7-A4BE-AFD0-0C2D-A3FF61A7C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924BD1-F0D1-D6B0-940B-3B7B336B3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3E187B-BF9F-00EA-B5EF-03933C07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41AFC1-A472-7B68-EBB3-E2AA0E47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B96950-A7C0-4182-92E6-6BD4BBC3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1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8E2DF-FFD6-6ACE-CD7E-F7EF0B4B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B568AC-B9BD-D7DB-BA46-08A4CCF3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3F3FB8-5648-65BB-0F69-9A8C18A2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030481-3618-F0A2-3BE4-81E438F2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C72BBB-1111-8D00-6FDA-7D75BFA2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503A59-EED0-679F-FF0F-B8292F4F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7E9419-2248-FAD5-BEC1-A3A49203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6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326DA-0E4A-81B7-9015-0A293EC7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4020B-3B9A-D797-11BC-63F17391C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EC43BC-8B6E-7EE7-B3E3-4B90331A8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E95E16-DA6B-7B32-C0A3-D8B381CF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6E5A31-6B9D-87B5-FA37-A9F3E1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201FFA-ADCA-B5EE-34C1-C6D78AC33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1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8E287-996D-848C-8BF4-721E3944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35840A-C4D6-4FB3-354B-A9329617F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E7C9FE-8538-04A7-096F-97E2A27B2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CF3E83-2174-2143-0A7F-2C6FFF28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EBC9F2-0955-3E67-A9D9-1AC173F8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3AAB27-E378-CBCB-D847-03D4CD7B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9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9C-73C1-970C-8082-C39A91B8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17AE3-21C8-DD01-E279-7D8F3CC23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86701-1A2B-D1D9-EE98-134694796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BA93-6CB4-4A48-87AE-845F7AC5C1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A4B59-37FD-32AC-9EF5-35E4350ED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C01C7D-15C9-1C56-B2F4-299EB5B2B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E11E-AFA1-49B5-9E4C-44320851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9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2C588-BB36-B0E8-EC1E-36E183DE52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350FEF-1804-B363-23B3-FA745C780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5FF098-0262-7024-D224-FD14DFB4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4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F2EDA-B4DF-B1AA-78A9-97011BFD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878E09-30B1-A57A-6086-A56E4547D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03AECA-FF99-EC9E-96E7-4D26EE5D6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7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8F9FC-23C7-D7B9-EA70-E1460235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E49459-2BE4-2FB0-DD7F-07F423178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2062FE-C46D-DF94-CB4B-4D9904DEF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F5A35-104C-0013-F6F2-5277C59B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15"/>
          <a:stretch/>
        </p:blipFill>
        <p:spPr>
          <a:xfrm>
            <a:off x="5378333" y="0"/>
            <a:ext cx="6813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4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C5B06-5975-FC50-5A4E-13AAC83A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982A3F-C217-020B-3876-869A748B2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739006-A9DA-850F-12C7-A058BE6D1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C6E22-E8EF-0AD4-B8AE-383F86A1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895755-53BA-BBC7-F277-AB6EB971D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141EC8-B643-29BD-688F-7509F465C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06F05-5B42-4F38-0434-BBD4F0A0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F72729-5CDD-632B-BE38-622AE725A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A74189-9091-505A-D6F6-4A292D2F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EA873-4292-D179-62DE-E6B4CB7C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D7C22A-B905-B2AB-C04F-7A52212DF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56B22D-E1C8-DBE6-BB27-26D5B5B33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C0686-087A-FA31-65B8-4929F490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9DBD30-9578-0D99-FAE9-F21F63735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7BFE7B-6D20-ED72-C2FD-E0224DF42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2E571-1182-C39C-BF2F-13B49B3C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D7F711-B1D7-E658-F192-520F4A403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47F03F-32DE-794E-C3E9-E411306AF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54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viktorfo222@outlook.com</dc:creator>
  <cp:lastModifiedBy>viktorfo222@outlook.com</cp:lastModifiedBy>
  <cp:revision>1</cp:revision>
  <dcterms:created xsi:type="dcterms:W3CDTF">2024-04-23T11:17:51Z</dcterms:created>
  <dcterms:modified xsi:type="dcterms:W3CDTF">2024-04-23T11:20:48Z</dcterms:modified>
</cp:coreProperties>
</file>