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66" r:id="rId3"/>
    <p:sldId id="263" r:id="rId4"/>
    <p:sldId id="264" r:id="rId5"/>
    <p:sldId id="265" r:id="rId6"/>
    <p:sldId id="257" r:id="rId7"/>
    <p:sldId id="258" r:id="rId8"/>
    <p:sldId id="259" r:id="rId9"/>
    <p:sldId id="260" r:id="rId10"/>
    <p:sldId id="262" r:id="rId11"/>
    <p:sldId id="267" r:id="rId12"/>
    <p:sldId id="268" r:id="rId13"/>
    <p:sldId id="269" r:id="rId14"/>
    <p:sldId id="26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31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67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7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0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63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190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55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6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5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8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43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3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3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9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6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0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14C856-7910-4E6F-88ED-40A13C2619E3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27D01E-C570-4297-9C6B-15E6B5A05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178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4BC1C7-A009-4D06-AD47-81418BCA06BA}"/>
              </a:ext>
            </a:extLst>
          </p:cNvPr>
          <p:cNvSpPr txBox="1"/>
          <p:nvPr/>
        </p:nvSpPr>
        <p:spPr>
          <a:xfrm>
            <a:off x="503664" y="323386"/>
            <a:ext cx="11184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ГОСУДАРСТВЕННОЕ УЧРЕЖДЕНИЕ ЛУГАНСКОЙ НАРОДНОЙ РЕСПУБЛИКИ</a:t>
            </a:r>
          </a:p>
          <a:p>
            <a:pPr algn="ctr"/>
            <a:r>
              <a:rPr lang="ru-RU" dirty="0"/>
              <a:t>ЛУГАНСКОЕ ОБЩЕОБРАЗОВАТЕЛЬНОЕ УЧРЕЖДЕНИЕ – СРЕДНЯЯ ОБЩЕОБРАЗОВАТЕЛЬНАЯ</a:t>
            </a:r>
          </a:p>
          <a:p>
            <a:pPr algn="ctr"/>
            <a:r>
              <a:rPr lang="ru-RU" dirty="0"/>
              <a:t>ШКОЛА № 27 ИМЕНИ КНЯГИНИ ОЛЬГИ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D99C2-188D-4DB9-AAE6-3313A98A9A1C}"/>
              </a:ext>
            </a:extLst>
          </p:cNvPr>
          <p:cNvSpPr txBox="1"/>
          <p:nvPr/>
        </p:nvSpPr>
        <p:spPr>
          <a:xfrm>
            <a:off x="713678" y="2952611"/>
            <a:ext cx="10974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МЕМОРЕАЛЬНЫЙ КОМПЛЕКС – ОСТРАЯ МОГИЛА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DB125-EF2D-4B9C-8405-D9BD44EB8E3E}"/>
              </a:ext>
            </a:extLst>
          </p:cNvPr>
          <p:cNvSpPr txBox="1"/>
          <p:nvPr/>
        </p:nvSpPr>
        <p:spPr>
          <a:xfrm>
            <a:off x="6816464" y="5662261"/>
            <a:ext cx="442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Выполнила команда «</a:t>
            </a:r>
            <a:r>
              <a:rPr lang="ru-RU"/>
              <a:t>Луганская гвардия»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E922C2-16BD-4533-A72D-F4A3A0631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1" y="3551446"/>
            <a:ext cx="4814691" cy="32085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5070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ED1788-3CC0-4BE4-B7A4-AC714F3E6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E48B84-7BEE-4F33-A2E4-67A08654988A}"/>
              </a:ext>
            </a:extLst>
          </p:cNvPr>
          <p:cNvSpPr txBox="1"/>
          <p:nvPr/>
        </p:nvSpPr>
        <p:spPr>
          <a:xfrm>
            <a:off x="3501483" y="6021658"/>
            <a:ext cx="6952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"Знамя не умирает"  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A51F57-70E9-4FA3-9C75-D95CCF0B7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" y="0"/>
            <a:ext cx="4647076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7C7CEC-16F2-49A0-84B8-D2C471D01658}"/>
              </a:ext>
            </a:extLst>
          </p:cNvPr>
          <p:cNvSpPr txBox="1"/>
          <p:nvPr/>
        </p:nvSpPr>
        <p:spPr>
          <a:xfrm>
            <a:off x="5832089" y="434898"/>
            <a:ext cx="55087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на братской могиле за мемориалом "Острая могила"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Надпись на памятнике: "Вечная память героям, павшим за свободу и независимость нашей Родины 1941-1945"</a:t>
            </a:r>
          </a:p>
        </p:txBody>
      </p:sp>
    </p:spTree>
    <p:extLst>
      <p:ext uri="{BB962C8B-B14F-4D97-AF65-F5344CB8AC3E}">
        <p14:creationId xmlns:p14="http://schemas.microsoft.com/office/powerpoint/2010/main" val="4063956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FEDE81-7071-4AEE-9A54-889472328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D32ECC-87CD-448C-8073-A21751CCAC8B}"/>
              </a:ext>
            </a:extLst>
          </p:cNvPr>
          <p:cNvSpPr txBox="1"/>
          <p:nvPr/>
        </p:nvSpPr>
        <p:spPr>
          <a:xfrm>
            <a:off x="817756" y="6032809"/>
            <a:ext cx="113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Обелиск "Памяти героев обороны Луганска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1919 – 2023  годы " 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85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21AB44-8CA9-47D9-84F0-77BA967BA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86" y="203163"/>
            <a:ext cx="6543081" cy="37220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CE9D4F-9513-4898-A547-D46547733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3" y="2958241"/>
            <a:ext cx="5416856" cy="36098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B9719B-515C-4453-9156-0AD36A7C684E}"/>
              </a:ext>
            </a:extLst>
          </p:cNvPr>
          <p:cNvSpPr txBox="1"/>
          <p:nvPr/>
        </p:nvSpPr>
        <p:spPr>
          <a:xfrm>
            <a:off x="6096000" y="6122020"/>
            <a:ext cx="530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Мемориальный комплекс – Острая могила 2023 год</a:t>
            </a:r>
          </a:p>
        </p:txBody>
      </p:sp>
    </p:spTree>
    <p:extLst>
      <p:ext uri="{BB962C8B-B14F-4D97-AF65-F5344CB8AC3E}">
        <p14:creationId xmlns:p14="http://schemas.microsoft.com/office/powerpoint/2010/main" val="2685326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69B91D-C4A6-4282-9F90-2487B97DF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6CA57C-BFDD-4315-9025-CADE12404464}"/>
              </a:ext>
            </a:extLst>
          </p:cNvPr>
          <p:cNvSpPr txBox="1"/>
          <p:nvPr/>
        </p:nvSpPr>
        <p:spPr>
          <a:xfrm>
            <a:off x="-313164" y="6150114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Обелиск "Памяти героев обороны Луганска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1919 – 2023  годы "  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5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5B81B-FBE4-4825-A6D3-3C3B22D1E0B2}"/>
              </a:ext>
            </a:extLst>
          </p:cNvPr>
          <p:cNvSpPr txBox="1"/>
          <p:nvPr/>
        </p:nvSpPr>
        <p:spPr>
          <a:xfrm>
            <a:off x="1291800" y="2207942"/>
            <a:ext cx="9849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86313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4E2CE1-C8C1-42A0-85C7-521D70948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785"/>
            <a:ext cx="12192000" cy="6952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C9D54A-FFBD-4543-83BB-2F96D527EE9B}"/>
              </a:ext>
            </a:extLst>
          </p:cNvPr>
          <p:cNvSpPr txBox="1"/>
          <p:nvPr/>
        </p:nvSpPr>
        <p:spPr>
          <a:xfrm>
            <a:off x="6655484" y="6088566"/>
            <a:ext cx="5536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«Знамя не умирает»</a:t>
            </a:r>
          </a:p>
        </p:txBody>
      </p:sp>
    </p:spTree>
    <p:extLst>
      <p:ext uri="{BB962C8B-B14F-4D97-AF65-F5344CB8AC3E}">
        <p14:creationId xmlns:p14="http://schemas.microsoft.com/office/powerpoint/2010/main" val="76550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0E8E11-C4DC-404A-A275-CCD570E2A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966"/>
            <a:ext cx="12192000" cy="7002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560271-D891-46EF-9103-B4E48FB0398D}"/>
              </a:ext>
            </a:extLst>
          </p:cNvPr>
          <p:cNvSpPr txBox="1"/>
          <p:nvPr/>
        </p:nvSpPr>
        <p:spPr>
          <a:xfrm>
            <a:off x="-593804" y="6344373"/>
            <a:ext cx="8500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Обелиск "Памяти героев обороны Луганска 1919 - 1945 год" 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4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FFCADA-BACB-48DD-9D50-63F0A33AA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966" y="0"/>
            <a:ext cx="12336966" cy="6866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F0B599-7B14-4210-861C-A7CC894CB883}"/>
              </a:ext>
            </a:extLst>
          </p:cNvPr>
          <p:cNvSpPr txBox="1"/>
          <p:nvPr/>
        </p:nvSpPr>
        <p:spPr>
          <a:xfrm>
            <a:off x="5319132" y="6211669"/>
            <a:ext cx="6646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Обелиск "Памяти героев обороны Луганска 1919 - 1945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74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7D1E36-EBC1-49DB-B5C0-261E39694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B2BAE9-4A93-4220-8501-F3514F406E93}"/>
              </a:ext>
            </a:extLst>
          </p:cNvPr>
          <p:cNvSpPr txBox="1"/>
          <p:nvPr/>
        </p:nvSpPr>
        <p:spPr>
          <a:xfrm>
            <a:off x="0" y="6122020"/>
            <a:ext cx="475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1945 год</a:t>
            </a:r>
          </a:p>
        </p:txBody>
      </p:sp>
    </p:spTree>
    <p:extLst>
      <p:ext uri="{BB962C8B-B14F-4D97-AF65-F5344CB8AC3E}">
        <p14:creationId xmlns:p14="http://schemas.microsoft.com/office/powerpoint/2010/main" val="342365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8861D8-AABE-4B53-B679-C7B3725A2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08" y="122663"/>
            <a:ext cx="5635084" cy="410364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CF6681-323F-4743-97DA-466FA8EE7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7" y="2743200"/>
            <a:ext cx="5959070" cy="374681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D7BAF0-F241-4C47-9E7C-6AAE4AA789F2}"/>
              </a:ext>
            </a:extLst>
          </p:cNvPr>
          <p:cNvSpPr txBox="1"/>
          <p:nvPr/>
        </p:nvSpPr>
        <p:spPr>
          <a:xfrm>
            <a:off x="79512" y="630534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Обелиск "Памяти героев обороны Луганска 1943 год" 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57FF61-304A-45BA-911A-4B290BE9CFEB}"/>
              </a:ext>
            </a:extLst>
          </p:cNvPr>
          <p:cNvSpPr txBox="1"/>
          <p:nvPr/>
        </p:nvSpPr>
        <p:spPr>
          <a:xfrm>
            <a:off x="6173652" y="4041646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Обелиск "Памяти героев обороны Луганска 1919 год" 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34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085C73-89C3-4D95-834F-420CBAFAA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4" y="134511"/>
            <a:ext cx="5868793" cy="397401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ADED5A-0638-4FDE-8019-19FE310CE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07" y="1956343"/>
            <a:ext cx="6096000" cy="3886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0C782B-CE3D-47F7-AC77-E58F9EE83283}"/>
              </a:ext>
            </a:extLst>
          </p:cNvPr>
          <p:cNvSpPr txBox="1"/>
          <p:nvPr/>
        </p:nvSpPr>
        <p:spPr>
          <a:xfrm>
            <a:off x="2036630" y="6150114"/>
            <a:ext cx="7947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о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белиска "Памяти героев обороны Луганска 1919 год"  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487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F5E0C5-4A66-4DE3-8909-EAEDDC96C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46" y="0"/>
            <a:ext cx="7701264" cy="39224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3F3BB-26AE-464D-8FCE-7BA93656A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6" y="3518210"/>
            <a:ext cx="6586056" cy="32589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D2D580-52F5-4C9B-9439-D3B5E4AF8F28}"/>
              </a:ext>
            </a:extLst>
          </p:cNvPr>
          <p:cNvSpPr txBox="1"/>
          <p:nvPr/>
        </p:nvSpPr>
        <p:spPr>
          <a:xfrm>
            <a:off x="350634" y="6488668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Обелиск "Памяти героев обороны Луганска 1919 год" 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86E32-5A56-4564-8248-D54FE353F794}"/>
              </a:ext>
            </a:extLst>
          </p:cNvPr>
          <p:cNvSpPr txBox="1"/>
          <p:nvPr/>
        </p:nvSpPr>
        <p:spPr>
          <a:xfrm>
            <a:off x="6187070" y="3922404"/>
            <a:ext cx="6094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– Острая могила 60 е годы</a:t>
            </a:r>
          </a:p>
        </p:txBody>
      </p:sp>
    </p:spTree>
    <p:extLst>
      <p:ext uri="{BB962C8B-B14F-4D97-AF65-F5344CB8AC3E}">
        <p14:creationId xmlns:p14="http://schemas.microsoft.com/office/powerpoint/2010/main" val="64873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0E2AD6-A5AD-4BC5-ABB9-E6FC314A4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50" y="0"/>
            <a:ext cx="5163014" cy="357902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384ED7-FD60-4C61-8E07-FB3ADC3BB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6" y="3244565"/>
            <a:ext cx="4966621" cy="307257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2038F7-7733-43D2-BFD2-31AF576EF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99" y="3132572"/>
            <a:ext cx="4803572" cy="34585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6F944D-6861-4DAA-95A7-A85FDE757B30}"/>
              </a:ext>
            </a:extLst>
          </p:cNvPr>
          <p:cNvSpPr txBox="1"/>
          <p:nvPr/>
        </p:nvSpPr>
        <p:spPr>
          <a:xfrm>
            <a:off x="8049321" y="6066703"/>
            <a:ext cx="3785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на братской могиле советских воинов 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6F72F-230E-4DBE-B9D7-056654A34AA3}"/>
              </a:ext>
            </a:extLst>
          </p:cNvPr>
          <p:cNvSpPr txBox="1"/>
          <p:nvPr/>
        </p:nvSpPr>
        <p:spPr>
          <a:xfrm>
            <a:off x="3470194" y="3401189"/>
            <a:ext cx="4532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Обелиск "Памяти героев обороны Луганска 1919 год"  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DA7FA-3FF8-4118-9281-A677C79CD1F6}"/>
              </a:ext>
            </a:extLst>
          </p:cNvPr>
          <p:cNvSpPr txBox="1"/>
          <p:nvPr/>
        </p:nvSpPr>
        <p:spPr>
          <a:xfrm>
            <a:off x="115229" y="6139663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Обелиск "Памяти героев обороны Луганска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1919 – 2023  годы " 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199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93</TotalTime>
  <Words>197</Words>
  <Application>Microsoft Office PowerPoint</Application>
  <PresentationFormat>Широкоэкранный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Times New Roman</vt:lpstr>
      <vt:lpstr>Небесная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2023-11-28T14:37:50Z</dcterms:created>
  <dcterms:modified xsi:type="dcterms:W3CDTF">2024-08-26T18:24:54Z</dcterms:modified>
</cp:coreProperties>
</file>