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8607"/>
    <a:srgbClr val="FFA953"/>
    <a:srgbClr val="EEF165"/>
    <a:srgbClr val="ED4A2F"/>
    <a:srgbClr val="EFEF57"/>
    <a:srgbClr val="F4F6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C5B6-0390-4B62-A414-4B67E0CAC9AB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8E9-EAD0-408B-87F5-DEC474C7A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1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C5B6-0390-4B62-A414-4B67E0CAC9AB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8E9-EAD0-408B-87F5-DEC474C7A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335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C5B6-0390-4B62-A414-4B67E0CAC9AB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8E9-EAD0-408B-87F5-DEC474C7A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610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C5B6-0390-4B62-A414-4B67E0CAC9AB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8E9-EAD0-408B-87F5-DEC474C7A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014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C5B6-0390-4B62-A414-4B67E0CAC9AB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8E9-EAD0-408B-87F5-DEC474C7A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117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C5B6-0390-4B62-A414-4B67E0CAC9AB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8E9-EAD0-408B-87F5-DEC474C7A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729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C5B6-0390-4B62-A414-4B67E0CAC9AB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8E9-EAD0-408B-87F5-DEC474C7A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024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C5B6-0390-4B62-A414-4B67E0CAC9AB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8E9-EAD0-408B-87F5-DEC474C7A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73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C5B6-0390-4B62-A414-4B67E0CAC9AB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8E9-EAD0-408B-87F5-DEC474C7A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482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C5B6-0390-4B62-A414-4B67E0CAC9AB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8E9-EAD0-408B-87F5-DEC474C7A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881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DC5B6-0390-4B62-A414-4B67E0CAC9AB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68E9-EAD0-408B-87F5-DEC474C7A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30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5000">
              <a:srgbClr val="FFA953"/>
            </a:gs>
            <a:gs pos="71000">
              <a:srgbClr val="F98607"/>
            </a:gs>
            <a:gs pos="100000">
              <a:srgbClr val="ED4A2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DC5B6-0390-4B62-A414-4B67E0CAC9AB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468E9-EAD0-408B-87F5-DEC474C7A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78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6.png"/><Relationship Id="rId7" Type="http://schemas.openxmlformats.org/officeDocument/2006/relationships/slide" Target="slide12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10.wdp"/><Relationship Id="rId7" Type="http://schemas.openxmlformats.org/officeDocument/2006/relationships/slide" Target="slide14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8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1.png"/><Relationship Id="rId7" Type="http://schemas.openxmlformats.org/officeDocument/2006/relationships/slide" Target="slide15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67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9.png"/><Relationship Id="rId7" Type="http://schemas.openxmlformats.org/officeDocument/2006/relationships/slide" Target="slide2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58.png"/><Relationship Id="rId4" Type="http://schemas.openxmlformats.org/officeDocument/2006/relationships/image" Target="../media/image70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73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10" Type="http://schemas.openxmlformats.org/officeDocument/2006/relationships/slide" Target="slide16.xml"/><Relationship Id="rId4" Type="http://schemas.openxmlformats.org/officeDocument/2006/relationships/slide" Target="slide3.xml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80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8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slide" Target="slide2.xm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slide" Target="slide2.xml"/><Relationship Id="rId3" Type="http://schemas.microsoft.com/office/2007/relationships/hdphoto" Target="../media/hdphoto3.wdp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image" Target="../media/image22.png"/><Relationship Id="rId16" Type="http://schemas.openxmlformats.org/officeDocument/2006/relationships/image" Target="../media/image34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microsoft.com/office/2007/relationships/hdphoto" Target="../media/hdphoto4.wdp"/><Relationship Id="rId10" Type="http://schemas.openxmlformats.org/officeDocument/2006/relationships/image" Target="../media/image29.png"/><Relationship Id="rId19" Type="http://schemas.openxmlformats.org/officeDocument/2006/relationships/image" Target="../media/image1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slide" Target="slide2.xml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image" Target="../media/image36.png"/><Relationship Id="rId16" Type="http://schemas.openxmlformats.org/officeDocument/2006/relationships/image" Target="../media/image47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6.wdp"/><Relationship Id="rId5" Type="http://schemas.openxmlformats.org/officeDocument/2006/relationships/image" Target="../media/image38.png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19" Type="http://schemas.openxmlformats.org/officeDocument/2006/relationships/image" Target="../media/image14.png"/><Relationship Id="rId4" Type="http://schemas.microsoft.com/office/2007/relationships/hdphoto" Target="../media/hdphoto5.wdp"/><Relationship Id="rId9" Type="http://schemas.openxmlformats.org/officeDocument/2006/relationships/image" Target="../media/image42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3"/>
          <a:stretch/>
        </p:blipFill>
        <p:spPr>
          <a:xfrm>
            <a:off x="0" y="3445777"/>
            <a:ext cx="9144000" cy="34122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2512"/>
            <a:ext cx="4025904" cy="3475488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30" y="5938123"/>
            <a:ext cx="1735727" cy="672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42" y="3127914"/>
            <a:ext cx="3917993" cy="34826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16191" y="614493"/>
            <a:ext cx="731161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Интеллектуальный бой</a:t>
            </a:r>
          </a:p>
          <a:p>
            <a:pPr algn="ctr"/>
            <a:r>
              <a:rPr lang="ru-RU" sz="48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«Пожарный эрудит»</a:t>
            </a:r>
            <a:endParaRPr lang="ru-RU" sz="48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7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2517" y="103063"/>
            <a:ext cx="25426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Викторина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9152" y="749394"/>
            <a:ext cx="705269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Чем правильнее всего смазывать место ожога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?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0876" y="2101680"/>
            <a:ext cx="40046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Холодной водой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0876" y="2902869"/>
            <a:ext cx="17347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Жиром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0876" y="3704058"/>
            <a:ext cx="21387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Спиртом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0876" y="4505247"/>
            <a:ext cx="16882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Йодом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750" r="98875">
                        <a14:foregroundMark x1="36125" y1="97250" x2="33625" y2="54000"/>
                        <a14:foregroundMark x1="35750" y1="69000" x2="60750" y2="56500"/>
                        <a14:foregroundMark x1="23875" y1="52250" x2="25000" y2="46875"/>
                        <a14:foregroundMark x1="22500" y1="63000" x2="2500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98" y="1751856"/>
            <a:ext cx="3750480" cy="3750480"/>
          </a:xfrm>
          <a:prstGeom prst="rect">
            <a:avLst/>
          </a:prstGeom>
        </p:spPr>
      </p:pic>
      <p:pic>
        <p:nvPicPr>
          <p:cNvPr id="10" name="Рисунок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" b="97250" l="1125" r="97500">
                        <a14:foregroundMark x1="37500" y1="70750" x2="50375" y2="19000"/>
                        <a14:foregroundMark x1="24250" y1="47250" x2="69625" y2="46875"/>
                        <a14:foregroundMark x1="62500" y1="70750" x2="63875" y2="45125"/>
                        <a14:foregroundMark x1="24625" y1="46875" x2="49250" y2="21125"/>
                        <a14:foregroundMark x1="76375" y1="47250" x2="49625" y2="2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5" y="5764998"/>
            <a:ext cx="894804" cy="89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7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900" y="155852"/>
            <a:ext cx="1787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Ребусы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95" y="1198586"/>
            <a:ext cx="1967249" cy="19768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937" y="1198585"/>
            <a:ext cx="1976845" cy="19768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90" y="1198585"/>
            <a:ext cx="2384322" cy="19768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63371" y="479017"/>
            <a:ext cx="75882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,,</a:t>
            </a:r>
            <a:endParaRPr lang="ru-RU" sz="6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35896" y="479017"/>
            <a:ext cx="140665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,,,,</a:t>
            </a:r>
            <a:endParaRPr lang="ru-RU" sz="6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79017"/>
            <a:ext cx="75882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,</a:t>
            </a:r>
            <a:endParaRPr lang="ru-RU" sz="6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77608" y="479017"/>
            <a:ext cx="75882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,</a:t>
            </a:r>
            <a:endParaRPr lang="ru-RU" sz="6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1" y="5139514"/>
            <a:ext cx="1912971" cy="9564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90" y="3495508"/>
            <a:ext cx="2026358" cy="2600492"/>
          </a:xfrm>
          <a:prstGeom prst="rect">
            <a:avLst/>
          </a:prstGeom>
        </p:spPr>
      </p:pic>
      <p:pic>
        <p:nvPicPr>
          <p:cNvPr id="12" name="Рисунок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5926475"/>
            <a:ext cx="701973" cy="70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0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900" y="155852"/>
            <a:ext cx="1787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Ребусы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40" y="965120"/>
            <a:ext cx="2209371" cy="19405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81056" y="2905703"/>
            <a:ext cx="19509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312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877" y="965120"/>
            <a:ext cx="2151017" cy="21510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12797" y="479017"/>
            <a:ext cx="75882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,,</a:t>
            </a:r>
            <a:endParaRPr lang="ru-RU" sz="6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72425" y="2905702"/>
            <a:ext cx="19509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А = И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1" y="5139514"/>
            <a:ext cx="1912971" cy="9564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40" y="3527595"/>
            <a:ext cx="2628900" cy="2804160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5926475"/>
            <a:ext cx="701973" cy="70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2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900" y="155852"/>
            <a:ext cx="1787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Ребусы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4053" y1="24144" x2="7178" y2="20719"/>
                        <a14:backgroundMark x1="8789" y1="29309" x2="11768" y2="2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4" y="802183"/>
            <a:ext cx="2432287" cy="21151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2528" y="3053749"/>
            <a:ext cx="19509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214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18" y="802183"/>
            <a:ext cx="3496328" cy="26180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13328" y="155852"/>
            <a:ext cx="75882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,,</a:t>
            </a:r>
            <a:endParaRPr lang="ru-RU" sz="6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3744686" y="1592760"/>
            <a:ext cx="201454" cy="4816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6806950" y="1053202"/>
            <a:ext cx="1832553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6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Ь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1" y="5139514"/>
            <a:ext cx="1912971" cy="9564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67" y="4066598"/>
            <a:ext cx="3171676" cy="1889216"/>
          </a:xfrm>
          <a:prstGeom prst="rect">
            <a:avLst/>
          </a:prstGeom>
        </p:spPr>
      </p:pic>
      <p:pic>
        <p:nvPicPr>
          <p:cNvPr id="14" name="Рисунок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5926475"/>
            <a:ext cx="701973" cy="70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3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900" y="155852"/>
            <a:ext cx="1787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Ребусы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1"/>
          <a:stretch/>
        </p:blipFill>
        <p:spPr>
          <a:xfrm>
            <a:off x="1325631" y="1066564"/>
            <a:ext cx="1394507" cy="22381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59" y="479017"/>
            <a:ext cx="2969623" cy="29696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74809" y="512566"/>
            <a:ext cx="120308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,,,</a:t>
            </a:r>
            <a:endParaRPr lang="ru-RU" sz="6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70901" y="2864170"/>
            <a:ext cx="19509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543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1" y="5139514"/>
            <a:ext cx="1912971" cy="9564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42" l="19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63" y="3388581"/>
            <a:ext cx="3172612" cy="2707419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5926475"/>
            <a:ext cx="701973" cy="70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8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900" y="155852"/>
            <a:ext cx="1787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Ребусы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" y="975360"/>
            <a:ext cx="1530020" cy="20290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80" y="575672"/>
            <a:ext cx="4242707" cy="28284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01" y="975360"/>
            <a:ext cx="1980142" cy="20813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83710" y="312607"/>
            <a:ext cx="75882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,,</a:t>
            </a:r>
            <a:endParaRPr lang="ru-RU" sz="6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97980" y="329122"/>
            <a:ext cx="75882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,,</a:t>
            </a:r>
            <a:endParaRPr lang="ru-RU" sz="6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68264" y="2829336"/>
            <a:ext cx="19509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312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1" y="5139514"/>
            <a:ext cx="1912971" cy="9564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733" y="3498940"/>
            <a:ext cx="2329492" cy="2691857"/>
          </a:xfrm>
          <a:prstGeom prst="rect">
            <a:avLst/>
          </a:prstGeom>
        </p:spPr>
      </p:pic>
      <p:pic>
        <p:nvPicPr>
          <p:cNvPr id="11" name="Рисунок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" b="97250" l="1125" r="97500">
                        <a14:foregroundMark x1="37500" y1="70750" x2="50375" y2="19000"/>
                        <a14:foregroundMark x1="24250" y1="47250" x2="69625" y2="46875"/>
                        <a14:foregroundMark x1="62500" y1="70750" x2="63875" y2="45125"/>
                        <a14:foregroundMark x1="24625" y1="46875" x2="49250" y2="21125"/>
                        <a14:foregroundMark x1="76375" y1="47250" x2="49625" y2="2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5" y="5764998"/>
            <a:ext cx="894804" cy="89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8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5398" y="121557"/>
            <a:ext cx="19864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Загадки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9152" y="853897"/>
            <a:ext cx="705269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Летала мошка -сосновая ножка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,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на стог села - всё сено съела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1" y="5139514"/>
            <a:ext cx="1912971" cy="9564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725" y="2055223"/>
            <a:ext cx="3788228" cy="4040777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5926475"/>
            <a:ext cx="701973" cy="70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3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5398" y="121557"/>
            <a:ext cx="19864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Загадки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5926475"/>
            <a:ext cx="701973" cy="7054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59152" y="853897"/>
            <a:ext cx="7052693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Молотком шахтёр стучит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,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Камень чёрный добывает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Он потом в печи горит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,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Дом зимой наш согревает.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1" y="5139514"/>
            <a:ext cx="1912971" cy="956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0" b="96154" l="5593" r="974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629" y="2839304"/>
            <a:ext cx="5530442" cy="325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2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5398" y="121557"/>
            <a:ext cx="19864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Загадки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5926475"/>
            <a:ext cx="701973" cy="7054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59152" y="853897"/>
            <a:ext cx="7052693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Голова огнем пылает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,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Тело тает и сгорает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Я полезной быть хочу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: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Лампы нет – я посвечу.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1" y="5139514"/>
            <a:ext cx="1912971" cy="956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361" y="2455818"/>
            <a:ext cx="2914280" cy="364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7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5398" y="121557"/>
            <a:ext cx="19864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Загадки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5926475"/>
            <a:ext cx="701973" cy="7054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59152" y="853897"/>
            <a:ext cx="705269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Пожарного часто в огне 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защищала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Такая "фуражка" - она из металла.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1" y="5139514"/>
            <a:ext cx="1912971" cy="956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070" y="1968137"/>
            <a:ext cx="4467497" cy="44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9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2495" y="865283"/>
            <a:ext cx="77396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Набери номер пожарной службы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2495" y="3464571"/>
            <a:ext cx="25426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Викторина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902495" y="4353384"/>
            <a:ext cx="17876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Ребусы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2495" y="5242197"/>
            <a:ext cx="19864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Загадки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2495" y="1686945"/>
            <a:ext cx="43925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Собери пожарного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2495" y="2575758"/>
            <a:ext cx="57230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Заполни пожарный щит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165" y="3222089"/>
            <a:ext cx="3352800" cy="3352800"/>
          </a:xfrm>
          <a:prstGeom prst="rect">
            <a:avLst/>
          </a:prstGeom>
        </p:spPr>
      </p:pic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694" y="809897"/>
            <a:ext cx="622801" cy="622801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693" y="1701224"/>
            <a:ext cx="622801" cy="622801"/>
          </a:xfrm>
          <a:prstGeom prst="rect">
            <a:avLst/>
          </a:prstGeom>
        </p:spPr>
      </p:pic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692" y="2565212"/>
            <a:ext cx="622801" cy="622801"/>
          </a:xfrm>
          <a:prstGeom prst="rect">
            <a:avLst/>
          </a:prstGeom>
        </p:spPr>
      </p:pic>
      <p:pic>
        <p:nvPicPr>
          <p:cNvPr id="12" name="Рисунок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691" y="3447912"/>
            <a:ext cx="622801" cy="622801"/>
          </a:xfrm>
          <a:prstGeom prst="rect">
            <a:avLst/>
          </a:prstGeom>
        </p:spPr>
      </p:pic>
      <p:pic>
        <p:nvPicPr>
          <p:cNvPr id="13" name="Рисунок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690" y="4335424"/>
            <a:ext cx="622801" cy="622801"/>
          </a:xfrm>
          <a:prstGeom prst="rect">
            <a:avLst/>
          </a:prstGeom>
        </p:spPr>
      </p:pic>
      <p:pic>
        <p:nvPicPr>
          <p:cNvPr id="14" name="Рисунок 1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689" y="5230431"/>
            <a:ext cx="622801" cy="6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9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5398" y="121557"/>
            <a:ext cx="19864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Загадки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5926475"/>
            <a:ext cx="701973" cy="7054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59152" y="853897"/>
            <a:ext cx="7052693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Он поглощает всё вокруг,</a:t>
            </a: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Когда бушует, озверев.</a:t>
            </a: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А дома он - хороший друг,</a:t>
            </a: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Даёт и свет, и обогрев.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1" y="5139514"/>
            <a:ext cx="1912971" cy="9564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" t="7520" r="6690" b="15678"/>
          <a:stretch/>
        </p:blipFill>
        <p:spPr>
          <a:xfrm>
            <a:off x="3065418" y="2755788"/>
            <a:ext cx="5046146" cy="326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3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5398" y="121557"/>
            <a:ext cx="19864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Загадки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5926475"/>
            <a:ext cx="701973" cy="7054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8822" y="853897"/>
            <a:ext cx="778428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Серое 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сукно тянется </a:t>
            </a:r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в окно,</a:t>
            </a: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Вьется, 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взвивается, в </a:t>
            </a:r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небо устремляется.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1" y="5139514"/>
            <a:ext cx="1912971" cy="956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945" y="1808004"/>
            <a:ext cx="5535807" cy="424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3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5398" y="121557"/>
            <a:ext cx="19864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Загадки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5926475"/>
            <a:ext cx="701973" cy="7054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59152" y="853897"/>
            <a:ext cx="7052693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А лицо у 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трубочиста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Не бывает чистым-чистым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На щеках и веках 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даже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У него чернеет...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1" y="5139514"/>
            <a:ext cx="1912971" cy="956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125" y="2755788"/>
            <a:ext cx="4437841" cy="364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3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5398" y="121557"/>
            <a:ext cx="19864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Загадки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9152" y="853897"/>
            <a:ext cx="7052693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Она все спички победила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В горючем газе её сила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Устала - надо заправлять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,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Пылала чтоб она опять.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5926475"/>
            <a:ext cx="701973" cy="7054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1" y="5139514"/>
            <a:ext cx="1912971" cy="956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76" y="2717074"/>
            <a:ext cx="3378926" cy="337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1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5398" y="121557"/>
            <a:ext cx="19864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Загадки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9152" y="853897"/>
            <a:ext cx="7052693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Привал устроили туристы 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-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Разбили лагерь в поле чистом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Поленья где теперь трещат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?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И искры от чего летят?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5926475"/>
            <a:ext cx="701973" cy="7054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1" y="5139514"/>
            <a:ext cx="1912971" cy="956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0" b="96125" l="5750" r="97125">
                        <a14:foregroundMark x1="56750" y1="14750" x2="56750" y2="14750"/>
                        <a14:foregroundMark x1="37500" y1="20500" x2="37500" y2="2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9" y="2586782"/>
            <a:ext cx="3692434" cy="369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3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5398" y="121557"/>
            <a:ext cx="19864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Загадки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9152" y="853897"/>
            <a:ext cx="7052693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Раскалился слишком 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вдруг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Электрический утюг,</a:t>
            </a: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Что должны вы сделать, детки?</a:t>
            </a:r>
          </a:p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Вынуть вилку из…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5926475"/>
            <a:ext cx="701973" cy="7054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1" y="5139514"/>
            <a:ext cx="1912971" cy="956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6"/>
          <a:stretch/>
        </p:blipFill>
        <p:spPr>
          <a:xfrm>
            <a:off x="2939564" y="2838994"/>
            <a:ext cx="5004508" cy="308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7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3"/>
          <a:stretch/>
        </p:blipFill>
        <p:spPr>
          <a:xfrm>
            <a:off x="0" y="3445777"/>
            <a:ext cx="9144000" cy="34122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2563" y="614493"/>
            <a:ext cx="69188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Спасибо за внимание!</a:t>
            </a:r>
            <a:endParaRPr lang="ru-RU" sz="48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97250" l="1125" r="97500">
                        <a14:foregroundMark x1="37500" y1="70750" x2="50375" y2="19000"/>
                        <a14:foregroundMark x1="24250" y1="47250" x2="69625" y2="46875"/>
                        <a14:foregroundMark x1="62500" y1="70750" x2="63875" y2="45125"/>
                        <a14:foregroundMark x1="24625" y1="46875" x2="49250" y2="21125"/>
                        <a14:foregroundMark x1="76375" y1="47250" x2="49625" y2="2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5" y="5764998"/>
            <a:ext cx="894804" cy="8948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0" b="99375" l="12125" r="90375">
                        <a14:foregroundMark x1="42500" y1="87625" x2="42500" y2="78625"/>
                        <a14:foregroundMark x1="39625" y1="87250" x2="41125" y2="7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1"/>
          <a:stretch/>
        </p:blipFill>
        <p:spPr>
          <a:xfrm flipH="1">
            <a:off x="4342756" y="2112728"/>
            <a:ext cx="3669130" cy="47234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428" y="2112728"/>
            <a:ext cx="3075832" cy="454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0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119" y="135522"/>
            <a:ext cx="85811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Набери номер пожарной службы</a:t>
            </a:r>
            <a:endParaRPr lang="ru-RU" sz="40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69" y="940525"/>
            <a:ext cx="3204756" cy="32047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06" y="843408"/>
            <a:ext cx="3498110" cy="3585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2943498"/>
            <a:ext cx="376359" cy="3483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754" y="4218775"/>
            <a:ext cx="3422469" cy="24410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" b="99375" l="12125" r="90375">
                        <a14:foregroundMark x1="42500" y1="87625" x2="42500" y2="78625"/>
                        <a14:foregroundMark x1="39625" y1="87250" x2="41125" y2="7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04" y="4100538"/>
            <a:ext cx="1970314" cy="19703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4" y="4100538"/>
            <a:ext cx="1231186" cy="1820091"/>
          </a:xfrm>
          <a:prstGeom prst="rect">
            <a:avLst/>
          </a:prstGeom>
        </p:spPr>
      </p:pic>
      <p:pic>
        <p:nvPicPr>
          <p:cNvPr id="11" name="Рисунок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" b="97250" l="1125" r="97500">
                        <a14:foregroundMark x1="37500" y1="70750" x2="50375" y2="19000"/>
                        <a14:foregroundMark x1="24250" y1="47250" x2="69625" y2="46875"/>
                        <a14:foregroundMark x1="62500" y1="70750" x2="63875" y2="45125"/>
                        <a14:foregroundMark x1="24625" y1="46875" x2="49250" y2="21125"/>
                        <a14:foregroundMark x1="76375" y1="47250" x2="49625" y2="2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5" y="5764998"/>
            <a:ext cx="894804" cy="8948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2" t="70603" r="31127" b="20889"/>
          <a:stretch/>
        </p:blipFill>
        <p:spPr>
          <a:xfrm>
            <a:off x="3167728" y="3386569"/>
            <a:ext cx="315702" cy="3021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0" t="47238" r="41019" b="44508"/>
          <a:stretch/>
        </p:blipFill>
        <p:spPr>
          <a:xfrm>
            <a:off x="2831661" y="2535294"/>
            <a:ext cx="336067" cy="3212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9845" y="1694019"/>
            <a:ext cx="365734" cy="5116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48" y="1692550"/>
            <a:ext cx="256550" cy="5130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5" t="24889" r="56603" b="64571"/>
          <a:stretch/>
        </p:blipFill>
        <p:spPr>
          <a:xfrm>
            <a:off x="5907478" y="1723038"/>
            <a:ext cx="336723" cy="3408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05" y="1514544"/>
            <a:ext cx="104247" cy="2084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4" t="57651" r="45174" b="32698"/>
          <a:stretch/>
        </p:blipFill>
        <p:spPr>
          <a:xfrm>
            <a:off x="6315328" y="2786743"/>
            <a:ext cx="320262" cy="3080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34" y="1514544"/>
            <a:ext cx="149040" cy="20849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417" y="1514544"/>
            <a:ext cx="102345" cy="20469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7" t="67937" r="33365" b="21904"/>
          <a:stretch/>
        </p:blipFill>
        <p:spPr>
          <a:xfrm>
            <a:off x="6686762" y="3117668"/>
            <a:ext cx="330927" cy="34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2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4444E-6 L 0.47292 4.44444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46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46285 -0.0018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42" y="-9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44444E-6 L 0.44792 -0.0023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409" y="93276"/>
            <a:ext cx="43925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Собери пожарного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9" b="93939" l="12306" r="84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61" t="5862" r="27385" b="6371"/>
          <a:stretch/>
        </p:blipFill>
        <p:spPr>
          <a:xfrm>
            <a:off x="3483429" y="1071154"/>
            <a:ext cx="1782109" cy="42149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3" t="68572" r="38226" b="5016"/>
          <a:stretch/>
        </p:blipFill>
        <p:spPr>
          <a:xfrm>
            <a:off x="374285" y="739607"/>
            <a:ext cx="824534" cy="7488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7" t="10158" r="36415" b="34096"/>
          <a:stretch/>
        </p:blipFill>
        <p:spPr>
          <a:xfrm>
            <a:off x="7550148" y="592184"/>
            <a:ext cx="1106416" cy="24645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8" t="36381" r="4456" b="28127"/>
          <a:stretch/>
        </p:blipFill>
        <p:spPr>
          <a:xfrm>
            <a:off x="431678" y="4532815"/>
            <a:ext cx="1534282" cy="17085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10413" r="3906" b="22032"/>
          <a:stretch/>
        </p:blipFill>
        <p:spPr>
          <a:xfrm>
            <a:off x="6102549" y="3178628"/>
            <a:ext cx="629409" cy="4267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3" t="76825" r="19982" b="6920"/>
          <a:stretch/>
        </p:blipFill>
        <p:spPr>
          <a:xfrm>
            <a:off x="1722120" y="2087252"/>
            <a:ext cx="487680" cy="6935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59" t="76699" r="8855" b="6666"/>
          <a:stretch/>
        </p:blipFill>
        <p:spPr>
          <a:xfrm>
            <a:off x="2258773" y="2087252"/>
            <a:ext cx="465922" cy="6935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99" y="3174271"/>
            <a:ext cx="803126" cy="81860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03" y="4395289"/>
            <a:ext cx="916939" cy="91693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6" t="22856" r="9492" b="22286"/>
          <a:stretch/>
        </p:blipFill>
        <p:spPr>
          <a:xfrm>
            <a:off x="2360596" y="3785688"/>
            <a:ext cx="897468" cy="60960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781" y="5221641"/>
            <a:ext cx="1037723" cy="103772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22" b="94556" l="5423" r="937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24" y="896669"/>
            <a:ext cx="1586729" cy="227760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7" t="5364" r="22572" b="4599"/>
          <a:stretch/>
        </p:blipFill>
        <p:spPr>
          <a:xfrm>
            <a:off x="4851249" y="5443632"/>
            <a:ext cx="828578" cy="108961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3" t="33868" r="21860" b="34484"/>
          <a:stretch/>
        </p:blipFill>
        <p:spPr>
          <a:xfrm rot="5400000">
            <a:off x="6472702" y="3999684"/>
            <a:ext cx="1983493" cy="646791"/>
          </a:xfrm>
          <a:prstGeom prst="rect">
            <a:avLst/>
          </a:prstGeom>
        </p:spPr>
      </p:pic>
      <p:pic>
        <p:nvPicPr>
          <p:cNvPr id="26" name="Рисунок 2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0" b="97250" l="1125" r="97500">
                        <a14:foregroundMark x1="37500" y1="70750" x2="50375" y2="19000"/>
                        <a14:foregroundMark x1="24250" y1="47250" x2="69625" y2="46875"/>
                        <a14:foregroundMark x1="62500" y1="70750" x2="63875" y2="45125"/>
                        <a14:foregroundMark x1="24625" y1="46875" x2="49250" y2="21125"/>
                        <a14:foregroundMark x1="76375" y1="47250" x2="49625" y2="2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5" y="5764998"/>
            <a:ext cx="894804" cy="89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3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6 L 0.39219 0.55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66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1783 L -0.40521 0.30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34982 -0.404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83" y="-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024 L -0.22275 -0.329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8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20122 0.1303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650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7534 0.137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67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01111 -0.3118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7407E-6 L -0.41024 -0.0085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21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0141" y="146067"/>
            <a:ext cx="57230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Заполни пожарный щит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8" b="9361"/>
          <a:stretch/>
        </p:blipFill>
        <p:spPr>
          <a:xfrm>
            <a:off x="188690" y="792398"/>
            <a:ext cx="4545559" cy="32845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1" b="98049" l="81750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29" r="2500"/>
          <a:stretch/>
        </p:blipFill>
        <p:spPr>
          <a:xfrm rot="16200000" flipH="1">
            <a:off x="6528279" y="-789429"/>
            <a:ext cx="836209" cy="39998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76" b="77073" l="750" r="82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08" r="17143" b="22938"/>
          <a:stretch/>
        </p:blipFill>
        <p:spPr>
          <a:xfrm>
            <a:off x="4853998" y="5031135"/>
            <a:ext cx="4092317" cy="670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098" b="89431" l="2875" r="81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2" t="76132" r="18929" b="9001"/>
          <a:stretch/>
        </p:blipFill>
        <p:spPr>
          <a:xfrm>
            <a:off x="0" y="4468191"/>
            <a:ext cx="3817453" cy="562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3" b="59350" l="46375" r="7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72" t="4123" r="22500" b="39663"/>
          <a:stretch/>
        </p:blipFill>
        <p:spPr>
          <a:xfrm>
            <a:off x="3721884" y="4932464"/>
            <a:ext cx="1132114" cy="15566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33" b="55772" l="26375" r="4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11556" r="52143" b="42452"/>
          <a:stretch/>
        </p:blipFill>
        <p:spPr>
          <a:xfrm>
            <a:off x="8003388" y="1778112"/>
            <a:ext cx="822363" cy="1313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35" b="60163" l="7000" r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" t="13879" r="75357" b="39200"/>
          <a:stretch/>
        </p:blipFill>
        <p:spPr>
          <a:xfrm>
            <a:off x="5160923" y="1385171"/>
            <a:ext cx="865619" cy="15895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6" b="34556" l="61429" r="93286">
                        <a14:foregroundMark x1="71571" y1="10111" x2="84286" y2="9111"/>
                        <a14:foregroundMark x1="69143" y1="29111" x2="72000" y2="2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96" r="5102" b="64207"/>
          <a:stretch/>
        </p:blipFill>
        <p:spPr>
          <a:xfrm>
            <a:off x="188690" y="5110883"/>
            <a:ext cx="1175262" cy="15408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216" y="1778112"/>
            <a:ext cx="1054401" cy="8703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750" b="29500" l="45375" r="92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29" t="9732" r="6071" b="69554"/>
          <a:stretch/>
        </p:blipFill>
        <p:spPr>
          <a:xfrm>
            <a:off x="5085836" y="5800096"/>
            <a:ext cx="1771100" cy="7337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875" b="77750" l="58875" r="91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54375" r="6072" b="20625"/>
          <a:stretch/>
        </p:blipFill>
        <p:spPr>
          <a:xfrm>
            <a:off x="1664508" y="5044605"/>
            <a:ext cx="1941457" cy="13323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161" y="2974762"/>
            <a:ext cx="1881051" cy="18810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83" y="3059559"/>
            <a:ext cx="1680587" cy="1942011"/>
          </a:xfrm>
          <a:prstGeom prst="rect">
            <a:avLst/>
          </a:prstGeom>
        </p:spPr>
      </p:pic>
      <p:pic>
        <p:nvPicPr>
          <p:cNvPr id="16" name="Рисунок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0" b="97250" l="1125" r="97500">
                        <a14:foregroundMark x1="37500" y1="70750" x2="50375" y2="19000"/>
                        <a14:foregroundMark x1="24250" y1="47250" x2="69625" y2="46875"/>
                        <a14:foregroundMark x1="62500" y1="70750" x2="63875" y2="45125"/>
                        <a14:foregroundMark x1="24625" y1="46875" x2="49250" y2="21125"/>
                        <a14:foregroundMark x1="76375" y1="47250" x2="49625" y2="20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25" y="5764998"/>
            <a:ext cx="894804" cy="89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6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L -0.47952 0.02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76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-0.4993 -0.477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5" y="-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0.0599 -0.307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6" y="-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111E-6 L -0.15659 -0.3324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0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71753 0.1652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85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34566 -0.345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4" y="-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0.48975 0.2025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7" y="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2517" y="103063"/>
            <a:ext cx="25426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Викторина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9152" y="749394"/>
            <a:ext cx="705269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Как называется гибкий трубопровод для перекачки воды к месту пожара?</a:t>
            </a:r>
            <a:endParaRPr lang="ru-RU" sz="2800" b="1" cap="none" spc="0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3068" y="2026666"/>
            <a:ext cx="20377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Варежка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3068" y="2846521"/>
            <a:ext cx="14013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Рукав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3068" y="3641757"/>
            <a:ext cx="19864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Гидрант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3068" y="4436993"/>
            <a:ext cx="16946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Муфта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65" y="1543808"/>
            <a:ext cx="4195897" cy="4195897"/>
          </a:xfrm>
          <a:prstGeom prst="rect">
            <a:avLst/>
          </a:prstGeom>
        </p:spPr>
      </p:pic>
      <p:pic>
        <p:nvPicPr>
          <p:cNvPr id="10" name="Рисунок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5943892"/>
            <a:ext cx="701973" cy="70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7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2517" y="103063"/>
            <a:ext cx="25426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Викторина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9152" y="749394"/>
            <a:ext cx="705269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Как называется остаток сгоревшей свечи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?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5511" y="3596934"/>
            <a:ext cx="19832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Остаток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5511" y="2798203"/>
            <a:ext cx="17828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Окурок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5129" y="1999472"/>
            <a:ext cx="17732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Огарок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5511" y="4395665"/>
            <a:ext cx="22140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Опалина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34" y="1395725"/>
            <a:ext cx="3004916" cy="3753394"/>
          </a:xfrm>
          <a:prstGeom prst="rect">
            <a:avLst/>
          </a:prstGeom>
        </p:spPr>
      </p:pic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5926475"/>
            <a:ext cx="701973" cy="70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2517" y="103063"/>
            <a:ext cx="25426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Викторина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9152" y="749394"/>
            <a:ext cx="705269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Что относится к звуковым средствам оповещения на пожаре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?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59152" y="2092972"/>
            <a:ext cx="15744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Табло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59152" y="2911577"/>
            <a:ext cx="30107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Магнитофон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59152" y="3730182"/>
            <a:ext cx="17828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Сирена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59152" y="4548787"/>
            <a:ext cx="24272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Указатель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12" y="1851028"/>
            <a:ext cx="3413760" cy="3413760"/>
          </a:xfrm>
          <a:prstGeom prst="rect">
            <a:avLst/>
          </a:prstGeom>
        </p:spPr>
      </p:pic>
      <p:pic>
        <p:nvPicPr>
          <p:cNvPr id="10" name="Рисунок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5926475"/>
            <a:ext cx="701973" cy="70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2517" y="103063"/>
            <a:ext cx="25426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Викторина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9152" y="749394"/>
            <a:ext cx="705269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Как выбраться из помещения, заполненного дымом</a:t>
            </a:r>
            <a:r>
              <a:rPr lang="ru-RU" sz="28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?</a:t>
            </a:r>
            <a:endParaRPr lang="ru-RU" sz="2800" b="1" dirty="0">
              <a:ln w="317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072" y="1948289"/>
            <a:ext cx="41873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Катиться кубарем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072" y="2737407"/>
            <a:ext cx="15504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Бегом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072" y="3526525"/>
            <a:ext cx="26677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Через окно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072" y="4315643"/>
            <a:ext cx="39565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На четвереньках</a:t>
            </a:r>
          </a:p>
          <a:p>
            <a:r>
              <a:rPr lang="ru-RU" sz="36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и</a:t>
            </a:r>
            <a:r>
              <a:rPr lang="ru-RU" sz="36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ли ползком</a:t>
            </a:r>
            <a:endParaRPr lang="ru-RU" sz="3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31" l="375" r="100000">
                        <a14:foregroundMark x1="17125" y1="41697" x2="20000" y2="34686"/>
                        <a14:foregroundMark x1="32875" y1="43419" x2="35000" y2="34932"/>
                        <a14:foregroundMark x1="32875" y1="37761" x2="39625" y2="40590"/>
                        <a14:foregroundMark x1="32500" y1="43788" x2="31125" y2="38499"/>
                        <a14:foregroundMark x1="22125" y1="40590" x2="20375" y2="34317"/>
                        <a14:foregroundMark x1="26375" y1="89053" x2="29250" y2="91513"/>
                        <a14:foregroundMark x1="36375" y1="92989" x2="41125" y2="93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725" y="2207404"/>
            <a:ext cx="3475074" cy="3531544"/>
          </a:xfrm>
          <a:prstGeom prst="rect">
            <a:avLst/>
          </a:prstGeom>
        </p:spPr>
      </p:pic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5926475"/>
            <a:ext cx="701973" cy="70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315</Words>
  <Application>Microsoft Office PowerPoint</Application>
  <PresentationFormat>Экран (4:3)</PresentationFormat>
  <Paragraphs>107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</cp:revision>
  <dcterms:created xsi:type="dcterms:W3CDTF">2021-10-14T00:43:31Z</dcterms:created>
  <dcterms:modified xsi:type="dcterms:W3CDTF">2024-08-29T08:33:28Z</dcterms:modified>
</cp:coreProperties>
</file>