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70" r:id="rId13"/>
    <p:sldId id="267" r:id="rId14"/>
    <p:sldId id="269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85" autoAdjust="0"/>
    <p:restoredTop sz="94660"/>
  </p:normalViewPr>
  <p:slideViewPr>
    <p:cSldViewPr>
      <p:cViewPr varScale="1">
        <p:scale>
          <a:sx n="67" d="100"/>
          <a:sy n="67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2/15/2016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2/15/2016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elitefon.ru_1445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 работы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Сделаем красавице челку.</a:t>
            </a:r>
          </a:p>
          <a:p>
            <a:pPr lvl="0"/>
            <a:r>
              <a:rPr lang="ru-RU" dirty="0" smtClean="0"/>
              <a:t>Сплетем косичку из ниток.</a:t>
            </a:r>
          </a:p>
          <a:p>
            <a:pPr lvl="0"/>
            <a:r>
              <a:rPr lang="ru-RU" dirty="0" smtClean="0"/>
              <a:t>Приклеим кокошник.</a:t>
            </a:r>
          </a:p>
          <a:p>
            <a:r>
              <a:rPr lang="ru-RU" dirty="0" smtClean="0"/>
              <a:t>Украсим готовое изделие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Критерии оценки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Аккуратность</a:t>
            </a:r>
          </a:p>
          <a:p>
            <a:r>
              <a:rPr lang="ru-RU" dirty="0" smtClean="0"/>
              <a:t>Последовательность</a:t>
            </a:r>
          </a:p>
          <a:p>
            <a:r>
              <a:rPr lang="ru-RU" dirty="0" smtClean="0"/>
              <a:t>Оригинальность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Делаем челку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11\Documents\МОИ ДОКУМЕНТЫ\Рисование и труды\Уроки технологии\2 класс\Народный костюм\DSCF468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" y="2209800"/>
            <a:ext cx="1895997" cy="2600326"/>
          </a:xfrm>
          <a:prstGeom prst="rect">
            <a:avLst/>
          </a:prstGeom>
          <a:noFill/>
        </p:spPr>
      </p:pic>
      <p:pic>
        <p:nvPicPr>
          <p:cNvPr id="5" name="Picture 3" descr="C:\Users\11\Documents\МОИ ДОКУМЕНТЫ\Рисование и труды\Уроки технологии\2 класс\Народный костюм\DSCF468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90800" y="2209800"/>
            <a:ext cx="1905000" cy="2590800"/>
          </a:xfrm>
          <a:prstGeom prst="rect">
            <a:avLst/>
          </a:prstGeom>
          <a:noFill/>
        </p:spPr>
      </p:pic>
      <p:pic>
        <p:nvPicPr>
          <p:cNvPr id="6" name="Picture 4" descr="C:\Users\11\Documents\МОИ ДОКУМЕНТЫ\Рисование и труды\Уроки технологии\2 класс\Народный костюм\DSCF469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76800" y="2286000"/>
            <a:ext cx="1892626" cy="2590800"/>
          </a:xfrm>
          <a:prstGeom prst="rect">
            <a:avLst/>
          </a:prstGeom>
          <a:noFill/>
        </p:spPr>
      </p:pic>
      <p:pic>
        <p:nvPicPr>
          <p:cNvPr id="7" name="Picture 5" descr="C:\Users\11\Documents\МОИ ДОКУМЕНТЫ\Рисование и труды\Уроки технологии\2 класс\Народный костюм\DSCF4692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086600" y="2286000"/>
            <a:ext cx="1877568" cy="2572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27484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Приклеиваем кокошник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11\Documents\МОИ ДОКУМЕНТЫ\Рисование и труды\Уроки технологии\2 класс\Народный костюм\DSCF47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00400" y="2133600"/>
            <a:ext cx="2909665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Оформляем кокошник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11\Documents\МОИ ДОКУМЕНТЫ\Рисование и труды\Уроки технологии\2 класс\Народный костюм\DSCF47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27733" y="1935163"/>
            <a:ext cx="2888533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Закончи предложения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Сегодня на уроке мы узнали …</a:t>
            </a:r>
          </a:p>
          <a:p>
            <a:pPr lvl="0"/>
            <a:r>
              <a:rPr lang="ru-RU" dirty="0" smtClean="0"/>
              <a:t>Сегодня на уроке мы научились …</a:t>
            </a:r>
          </a:p>
          <a:p>
            <a:pPr lvl="0"/>
            <a:r>
              <a:rPr lang="ru-RU" dirty="0" smtClean="0"/>
              <a:t>Мне помогал(а) … делать ….</a:t>
            </a:r>
          </a:p>
          <a:p>
            <a:pPr lvl="0"/>
            <a:r>
              <a:rPr lang="ru-RU" dirty="0" smtClean="0"/>
              <a:t>У нас получилось …</a:t>
            </a:r>
          </a:p>
          <a:p>
            <a:pPr lvl="0"/>
            <a:r>
              <a:rPr lang="ru-RU" dirty="0" smtClean="0"/>
              <a:t>У нас не получилось …</a:t>
            </a:r>
          </a:p>
          <a:p>
            <a:r>
              <a:rPr lang="ru-RU" dirty="0" smtClean="0"/>
              <a:t>Можно сделать </a:t>
            </a:r>
            <a:r>
              <a:rPr lang="ru-RU" smtClean="0"/>
              <a:t>лучше …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Народный костюм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9" descr="Русский народный крестьянский костюм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33600" y="1600200"/>
            <a:ext cx="4724400" cy="5257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ed_k1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4114800" cy="6876790"/>
          </a:xfrm>
        </p:spPr>
      </p:pic>
      <p:pic>
        <p:nvPicPr>
          <p:cNvPr id="5" name="Picture 4" descr="R185"/>
          <p:cNvPicPr>
            <a:picLocks noChangeAspect="1" noChangeArrowheads="1"/>
          </p:cNvPicPr>
          <p:nvPr/>
        </p:nvPicPr>
        <p:blipFill>
          <a:blip r:embed="rId3" cstate="screen"/>
          <a:srcRect l="-1981"/>
          <a:stretch>
            <a:fillRect/>
          </a:stretch>
        </p:blipFill>
        <p:spPr>
          <a:xfrm>
            <a:off x="6248400" y="0"/>
            <a:ext cx="28956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9" name="Прямая со стрелкой 8"/>
          <p:cNvCxnSpPr/>
          <p:nvPr/>
        </p:nvCxnSpPr>
        <p:spPr>
          <a:xfrm>
            <a:off x="3200400" y="5638800"/>
            <a:ext cx="3048000" cy="1588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3124200" y="4648200"/>
            <a:ext cx="31582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Сарафан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3048000" y="2286000"/>
            <a:ext cx="3657600" cy="1588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3657600" y="1447800"/>
            <a:ext cx="25010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Рубаха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 flipV="1">
            <a:off x="4114800" y="2209800"/>
            <a:ext cx="3581400" cy="1524000"/>
          </a:xfrm>
          <a:prstGeom prst="bentConnector3">
            <a:avLst>
              <a:gd name="adj1" fmla="val 55984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3048000" y="3048000"/>
            <a:ext cx="34387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Епанечка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скачанные файлы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4267200" cy="2819400"/>
          </a:xfrm>
        </p:spPr>
      </p:pic>
      <p:pic>
        <p:nvPicPr>
          <p:cNvPr id="9" name="Рисунок 8" descr="1_clip_image08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5030" y="0"/>
            <a:ext cx="4968970" cy="6858000"/>
          </a:xfrm>
          <a:prstGeom prst="rect">
            <a:avLst/>
          </a:prstGeom>
        </p:spPr>
      </p:pic>
      <p:pic>
        <p:nvPicPr>
          <p:cNvPr id="10" name="Рисунок 9" descr="e56998f80e8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819400"/>
            <a:ext cx="4191000" cy="40386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lapti+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43200" y="685800"/>
            <a:ext cx="3886200" cy="588446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047.97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"/>
            <a:ext cx="9144000" cy="5322627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675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Работа с ножницами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Ножницы — это НЕ игрушка;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НЕЛЬЗЯ  оставлять ножницы раскрытыми;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подходить  к товарищу во  время работы;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ножницами нужно работать, сидя за столом;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Класть  ножницы кольцами к себе;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Следить за движением лезвий во время резания;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Передавать ножницы только закрытыми: кольцами вперед, взяв за сомкнутые лезвия;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Работа с клеем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Бери то количество клея, которое требуется для выполнения работы на данном этапе;</a:t>
            </a:r>
          </a:p>
          <a:p>
            <a:pPr lvl="0"/>
            <a:r>
              <a:rPr lang="ru-RU" dirty="0" smtClean="0"/>
              <a:t>Излишки клея убирай мягкой тряпочкой или салфеткой, осторожно прижимая её.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</TotalTime>
  <Words>105</Words>
  <PresentationFormat>Экран (4:3)</PresentationFormat>
  <Paragraphs>34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Слайд 1</vt:lpstr>
      <vt:lpstr>Народный костюм</vt:lpstr>
      <vt:lpstr>Слайд 3</vt:lpstr>
      <vt:lpstr>Слайд 4</vt:lpstr>
      <vt:lpstr>Слайд 5</vt:lpstr>
      <vt:lpstr>Слайд 6</vt:lpstr>
      <vt:lpstr>Слайд 7</vt:lpstr>
      <vt:lpstr>Работа с ножницами</vt:lpstr>
      <vt:lpstr>Работа с клеем</vt:lpstr>
      <vt:lpstr>План работы</vt:lpstr>
      <vt:lpstr>Критерии оценки</vt:lpstr>
      <vt:lpstr>Делаем челку</vt:lpstr>
      <vt:lpstr>Слайд 13</vt:lpstr>
      <vt:lpstr>Приклеиваем кокошник</vt:lpstr>
      <vt:lpstr>Оформляем кокошник</vt:lpstr>
      <vt:lpstr>Закончи предложения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</cp:revision>
  <dcterms:created xsi:type="dcterms:W3CDTF">2016-02-15T09:13:04Z</dcterms:created>
  <dcterms:modified xsi:type="dcterms:W3CDTF">2016-02-15T10:05:47Z</dcterms:modified>
</cp:coreProperties>
</file>