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58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9932E-1E57-449D-AED3-9F944FE1D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C6D63-75D4-47C0-AC03-AEF14B9B2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81689-36D8-4E84-9E8C-20B58748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9C82A-B545-4AF4-AB9F-5FFAD8DA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18EB4-411B-453C-8E70-7DABF897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1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F404E-794D-45C5-BD10-4F9439D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59D008-128F-4E2D-9BE9-5C9BDCE5D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D8782-6A06-470C-8027-9D56DA16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EB4CD-F749-4D57-A56C-E9A06BB3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8355C-712C-445B-A632-B161E282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9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0DE5F3-5F44-4E48-BB05-0D52113EC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18F854-F401-48C9-832C-D01EB7931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D1A1D-4739-4B88-8CD0-AC68968D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72EC8-1F0A-4B6D-974F-BF03A610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5D60E-F2BE-42FC-87D9-D93EA71D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7AF90-781C-4B44-8AE7-21323ACF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62C66-4523-4D8F-B1AD-C9FFF306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C412C-CD5E-48CF-9ECE-0CE007F4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8C053-22B0-413F-A41E-4A04B4F5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94B469-BAA4-4342-94E3-0CFC6CDE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7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A010E-1F82-4E67-B98C-5E8B4593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6ECD1A-0C08-479B-A52F-EC117ADB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63AD12-5450-4EE9-B161-9C7D5ADC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69C45-2B03-4BCD-A23D-94B458DF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9CD71-8A7B-401B-9E43-B7BFBEF5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23FE6-A011-440E-8CA0-58044FEC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B8016-2454-47C5-BF1B-DAB9A8097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F4AD3-D7BF-4807-A461-76ADF987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1D1FB-88C9-4C44-AF85-A1C1B133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FA8B6E-E4EB-473D-8C32-AD7B0180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F39C15-DCC9-4911-9852-1059EC27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2CCBB-415A-4857-AA0F-FEE2E170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33ADA0-4358-44C5-A630-165611EB9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DBBC6-B4BD-4BE8-8D44-A84F56F87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638B6B-F659-4E96-8317-9BB4F6A2D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E63B4F-867D-4CE7-9440-276F0F1E4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7DF744-5CD3-4B6E-9716-C679C389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C44C5C-2D7E-430D-86F8-04EF4856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3C405C-1949-45FB-AEA5-658384F9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BD5E-C7C4-4CF6-8864-1336C714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3B3ECA-BE8F-4693-B6CF-BDD7BD12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772C69-0A01-489F-9883-ABB3AE0E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8F5C97-D411-424A-BEFA-CA87B185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CE0D3F-B525-4C83-8D8B-785346A6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B30D0A-2C79-4FE4-A913-E27BDBA7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CCB2EF-E80A-47D0-BD42-75262C0B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1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68801-1801-47E0-9ACC-CF730AB8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BDE9E-BAFE-4C3C-81ED-3E64833C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DF1B3-752D-401B-9945-3F81BD3F3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22DB0-3231-4EF2-8E15-6D717BB3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5A443-81D0-4670-A00A-E164D67B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CD98E-72EA-46AB-864E-CF117CCC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8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C9740-3C9B-4689-834F-12AC06AF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642976-CBED-417B-B1A1-E116F4BAA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1158B8-31C7-4B36-8607-1F5ADE0DE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891674-0F8F-4A90-8E89-100AD022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EFC2F0-E814-4529-B373-B6B7BA6F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10EC90-255B-454B-BF89-B6FD6F88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1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7E31-905C-4D29-9B0D-616F8E58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D0AB2-582E-4A1A-8056-4437E0D9F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D99E9-5579-440A-BF57-B3D3D809F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5B32-E196-42AD-A360-9539650417C0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F255C-1EA5-4FC1-8E1F-4B3B98621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2C4C2-4F73-4374-BA1B-3FD1CA200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A111-4024-41B5-B4BE-D5CA8BF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85DF5-9E1A-43AE-8665-581AD165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048D85-5532-4D8A-B636-862358431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" y="98854"/>
            <a:ext cx="11327026" cy="6394021"/>
          </a:xfrm>
        </p:spPr>
      </p:pic>
    </p:spTree>
    <p:extLst>
      <p:ext uri="{BB962C8B-B14F-4D97-AF65-F5344CB8AC3E}">
        <p14:creationId xmlns:p14="http://schemas.microsoft.com/office/powerpoint/2010/main" val="31228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C31EA-F115-4A5C-B20E-8CE9A7EA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D0E446-7725-4958-B43C-154F679E6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5" y="181232"/>
            <a:ext cx="11203459" cy="6376087"/>
          </a:xfrm>
        </p:spPr>
      </p:pic>
    </p:spTree>
    <p:extLst>
      <p:ext uri="{BB962C8B-B14F-4D97-AF65-F5344CB8AC3E}">
        <p14:creationId xmlns:p14="http://schemas.microsoft.com/office/powerpoint/2010/main" val="50130359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94F4A-5EE7-4356-A331-81911F6C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25A4D8-4DCB-4F16-80A8-B84C5B49A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" y="238897"/>
            <a:ext cx="11318790" cy="6392562"/>
          </a:xfrm>
        </p:spPr>
      </p:pic>
    </p:spTree>
    <p:extLst>
      <p:ext uri="{BB962C8B-B14F-4D97-AF65-F5344CB8AC3E}">
        <p14:creationId xmlns:p14="http://schemas.microsoft.com/office/powerpoint/2010/main" val="6686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C0EAE-9B7C-4D4A-8AA4-4D3C9ADD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236320-B8D7-4B13-A26B-1335DEBEF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82378"/>
            <a:ext cx="11318789" cy="6491417"/>
          </a:xfrm>
        </p:spPr>
      </p:pic>
    </p:spTree>
    <p:extLst>
      <p:ext uri="{BB962C8B-B14F-4D97-AF65-F5344CB8AC3E}">
        <p14:creationId xmlns:p14="http://schemas.microsoft.com/office/powerpoint/2010/main" val="199449677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2A7D2-B364-4FDC-B452-507B539D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CBC265-B147-43D6-BB91-1A7257C3B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230659"/>
            <a:ext cx="11219935" cy="6409038"/>
          </a:xfrm>
        </p:spPr>
      </p:pic>
    </p:spTree>
    <p:extLst>
      <p:ext uri="{BB962C8B-B14F-4D97-AF65-F5344CB8AC3E}">
        <p14:creationId xmlns:p14="http://schemas.microsoft.com/office/powerpoint/2010/main" val="20182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C4FC9-A933-45D5-A841-A8E7186D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BEE166-48E0-4A68-96CD-55E7CBEA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208005"/>
            <a:ext cx="11524735" cy="6441989"/>
          </a:xfrm>
        </p:spPr>
      </p:pic>
    </p:spTree>
    <p:extLst>
      <p:ext uri="{BB962C8B-B14F-4D97-AF65-F5344CB8AC3E}">
        <p14:creationId xmlns:p14="http://schemas.microsoft.com/office/powerpoint/2010/main" val="69869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B7D5B-75E5-4B93-9376-1A630B7B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E345E8-B025-4E4C-8852-C6BA2A1C2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7" y="304800"/>
            <a:ext cx="11236411" cy="6188075"/>
          </a:xfrm>
        </p:spPr>
      </p:pic>
    </p:spTree>
    <p:extLst>
      <p:ext uri="{BB962C8B-B14F-4D97-AF65-F5344CB8AC3E}">
        <p14:creationId xmlns:p14="http://schemas.microsoft.com/office/powerpoint/2010/main" val="1790101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28169-CAD3-401B-A723-1F76D048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7AE6CC-CB36-4A51-B13C-2F37765AA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" y="123568"/>
            <a:ext cx="11417643" cy="6441989"/>
          </a:xfrm>
        </p:spPr>
      </p:pic>
    </p:spTree>
    <p:extLst>
      <p:ext uri="{BB962C8B-B14F-4D97-AF65-F5344CB8AC3E}">
        <p14:creationId xmlns:p14="http://schemas.microsoft.com/office/powerpoint/2010/main" val="219989761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B8CF2-0F6A-482E-B69F-E0BE4E87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16B54C-0A63-490E-B959-FE5152EAD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197708"/>
            <a:ext cx="11467070" cy="6376087"/>
          </a:xfrm>
        </p:spPr>
      </p:pic>
    </p:spTree>
    <p:extLst>
      <p:ext uri="{BB962C8B-B14F-4D97-AF65-F5344CB8AC3E}">
        <p14:creationId xmlns:p14="http://schemas.microsoft.com/office/powerpoint/2010/main" val="12690534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E0FCD-6AF3-45EF-92C0-1F0BFC3E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40167B-3179-4FD6-85CE-C44575A08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189470"/>
            <a:ext cx="11203460" cy="6303405"/>
          </a:xfrm>
        </p:spPr>
      </p:pic>
    </p:spTree>
    <p:extLst>
      <p:ext uri="{BB962C8B-B14F-4D97-AF65-F5344CB8AC3E}">
        <p14:creationId xmlns:p14="http://schemas.microsoft.com/office/powerpoint/2010/main" val="105243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900B2-F5CC-4EF5-855E-0692D142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9E14A8-8E54-4E21-80F8-228170F2C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5" y="115330"/>
            <a:ext cx="11434119" cy="6549081"/>
          </a:xfrm>
        </p:spPr>
      </p:pic>
    </p:spTree>
    <p:extLst>
      <p:ext uri="{BB962C8B-B14F-4D97-AF65-F5344CB8AC3E}">
        <p14:creationId xmlns:p14="http://schemas.microsoft.com/office/powerpoint/2010/main" val="40847391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3DA79-D56E-45A9-91BB-19D587F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D48F0A-D506-4A6F-97B3-3374B88D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" y="222422"/>
            <a:ext cx="11508260" cy="5954541"/>
          </a:xfrm>
        </p:spPr>
      </p:pic>
    </p:spTree>
    <p:extLst>
      <p:ext uri="{BB962C8B-B14F-4D97-AF65-F5344CB8AC3E}">
        <p14:creationId xmlns:p14="http://schemas.microsoft.com/office/powerpoint/2010/main" val="3066942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63FD8-8526-43D7-BFE3-5D3740FE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E73D370-B8A8-4672-A089-9D468D0D4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271849"/>
            <a:ext cx="11450594" cy="6384324"/>
          </a:xfrm>
        </p:spPr>
      </p:pic>
    </p:spTree>
    <p:extLst>
      <p:ext uri="{BB962C8B-B14F-4D97-AF65-F5344CB8AC3E}">
        <p14:creationId xmlns:p14="http://schemas.microsoft.com/office/powerpoint/2010/main" val="419888372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ECF7-31DE-49A5-BF71-91D3E7BF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6CB02E-D93C-4E68-A8CE-A73520538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214184"/>
            <a:ext cx="11483546" cy="6367848"/>
          </a:xfrm>
        </p:spPr>
      </p:pic>
    </p:spTree>
    <p:extLst>
      <p:ext uri="{BB962C8B-B14F-4D97-AF65-F5344CB8AC3E}">
        <p14:creationId xmlns:p14="http://schemas.microsoft.com/office/powerpoint/2010/main" val="163484678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C6732-FFD6-458A-A54E-5134FD71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876BD8-9D2A-4A5A-8353-6DF263C7F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98854"/>
            <a:ext cx="11475308" cy="6582032"/>
          </a:xfrm>
        </p:spPr>
      </p:pic>
    </p:spTree>
    <p:extLst>
      <p:ext uri="{BB962C8B-B14F-4D97-AF65-F5344CB8AC3E}">
        <p14:creationId xmlns:p14="http://schemas.microsoft.com/office/powerpoint/2010/main" val="452348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49C-CBB8-494B-8E94-07474945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F2B763-0FBE-4AEC-A301-2620C3EE8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131805"/>
            <a:ext cx="11722444" cy="6507892"/>
          </a:xfrm>
        </p:spPr>
      </p:pic>
    </p:spTree>
    <p:extLst>
      <p:ext uri="{BB962C8B-B14F-4D97-AF65-F5344CB8AC3E}">
        <p14:creationId xmlns:p14="http://schemas.microsoft.com/office/powerpoint/2010/main" val="1176128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B3130-7123-4859-A969-ED9BB5D1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E77723-E8B8-41C5-B9E6-E80A6275B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140043"/>
            <a:ext cx="11491783" cy="6293708"/>
          </a:xfrm>
        </p:spPr>
      </p:pic>
    </p:spTree>
    <p:extLst>
      <p:ext uri="{BB962C8B-B14F-4D97-AF65-F5344CB8AC3E}">
        <p14:creationId xmlns:p14="http://schemas.microsoft.com/office/powerpoint/2010/main" val="333908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2276A-2DA2-413C-8B76-E7F6B4C7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EDA006-D4E7-4434-81D1-3B316B745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255373"/>
            <a:ext cx="11022227" cy="5921590"/>
          </a:xfrm>
        </p:spPr>
      </p:pic>
    </p:spTree>
    <p:extLst>
      <p:ext uri="{BB962C8B-B14F-4D97-AF65-F5344CB8AC3E}">
        <p14:creationId xmlns:p14="http://schemas.microsoft.com/office/powerpoint/2010/main" val="115077703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2C053-5E5A-4B2D-8B42-5B98E8F0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DCB1F1-931B-4332-83A2-E8CCA342E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238897"/>
            <a:ext cx="11195222" cy="5938066"/>
          </a:xfrm>
        </p:spPr>
      </p:pic>
    </p:spTree>
    <p:extLst>
      <p:ext uri="{BB962C8B-B14F-4D97-AF65-F5344CB8AC3E}">
        <p14:creationId xmlns:p14="http://schemas.microsoft.com/office/powerpoint/2010/main" val="362809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0AA60-5679-488C-83AB-78C6BB80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A28628-9177-4D35-BAC2-4DC1EF687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5" y="181232"/>
            <a:ext cx="10857470" cy="6137190"/>
          </a:xfrm>
        </p:spPr>
      </p:pic>
    </p:spTree>
    <p:extLst>
      <p:ext uri="{BB962C8B-B14F-4D97-AF65-F5344CB8AC3E}">
        <p14:creationId xmlns:p14="http://schemas.microsoft.com/office/powerpoint/2010/main" val="11415262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8E1A0-02FB-4E73-8671-A74B76FD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B93D09-7796-4F44-AFE5-C177CEB46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" y="197708"/>
            <a:ext cx="10931611" cy="5979255"/>
          </a:xfrm>
        </p:spPr>
      </p:pic>
    </p:spTree>
    <p:extLst>
      <p:ext uri="{BB962C8B-B14F-4D97-AF65-F5344CB8AC3E}">
        <p14:creationId xmlns:p14="http://schemas.microsoft.com/office/powerpoint/2010/main" val="193907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C44D8-BA57-4948-81B3-DD1E0B29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A435B40-467D-4D48-A052-2AB0D13D6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263611"/>
            <a:ext cx="11549448" cy="5913352"/>
          </a:xfrm>
        </p:spPr>
      </p:pic>
    </p:spTree>
    <p:extLst>
      <p:ext uri="{BB962C8B-B14F-4D97-AF65-F5344CB8AC3E}">
        <p14:creationId xmlns:p14="http://schemas.microsoft.com/office/powerpoint/2010/main" val="280895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2024-08-29T19:47:51Z</dcterms:created>
  <dcterms:modified xsi:type="dcterms:W3CDTF">2024-08-29T20:54:48Z</dcterms:modified>
</cp:coreProperties>
</file>