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9" r:id="rId7"/>
    <p:sldId id="259" r:id="rId8"/>
    <p:sldId id="260" r:id="rId9"/>
    <p:sldId id="261" r:id="rId10"/>
    <p:sldId id="262" r:id="rId11"/>
    <p:sldId id="272" r:id="rId12"/>
    <p:sldId id="264" r:id="rId13"/>
    <p:sldId id="273" r:id="rId14"/>
    <p:sldId id="274" r:id="rId15"/>
    <p:sldId id="278" r:id="rId16"/>
    <p:sldId id="267" r:id="rId17"/>
    <p:sldId id="276" r:id="rId18"/>
    <p:sldId id="277" r:id="rId19"/>
    <p:sldId id="275" r:id="rId20"/>
    <p:sldId id="26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6" d="100"/>
          <a:sy n="66" d="100"/>
        </p:scale>
        <p:origin x="-678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2CE6AB8-B881-4727-81E4-8F150B795B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C3BA12-00C9-4178-A6D0-60536D00E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92FFE-9A79-4B09-A370-A3F647DE624F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9488A2-37D8-4146-8EF6-799539FBB8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16018B-4398-42EA-A6EB-63D548F4C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A6C83-C7AE-4A16-A795-3EF5870D1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587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ADC0B-3AFF-4583-A2D6-A3E917FBC9FC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54EF9-332E-4578-9281-905F5369A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94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914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947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168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436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198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70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79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595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380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621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106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54EF9-332E-4578-9281-905F5369A44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391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32.svg"/><Relationship Id="rId3" Type="http://schemas.openxmlformats.org/officeDocument/2006/relationships/image" Target="../media/image233.svg"/><Relationship Id="rId7" Type="http://schemas.openxmlformats.org/officeDocument/2006/relationships/image" Target="../media/image634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35.svg"/><Relationship Id="rId5" Type="http://schemas.openxmlformats.org/officeDocument/2006/relationships/image" Target="../media/image436.svg"/><Relationship Id="rId15" Type="http://schemas.openxmlformats.org/officeDocument/2006/relationships/image" Target="../media/image1437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38.svg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0854.svg"/><Relationship Id="rId3" Type="http://schemas.openxmlformats.org/officeDocument/2006/relationships/image" Target="../media/image9855.svg"/><Relationship Id="rId7" Type="http://schemas.openxmlformats.org/officeDocument/2006/relationships/image" Target="../media/image10256.svg"/><Relationship Id="rId12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11" Type="http://schemas.openxmlformats.org/officeDocument/2006/relationships/image" Target="../media/image10657.svg"/><Relationship Id="rId5" Type="http://schemas.openxmlformats.org/officeDocument/2006/relationships/image" Target="../media/image10058.sv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10459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6.svg"/><Relationship Id="rId3" Type="http://schemas.openxmlformats.org/officeDocument/2006/relationships/image" Target="../media/image11044.svg"/><Relationship Id="rId7" Type="http://schemas.openxmlformats.org/officeDocument/2006/relationships/image" Target="../media/image4445.svg"/><Relationship Id="rId12" Type="http://schemas.openxmlformats.org/officeDocument/2006/relationships/image" Target="../media/image13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11646.svg"/><Relationship Id="rId5" Type="http://schemas.openxmlformats.org/officeDocument/2006/relationships/image" Target="../media/image11247.sv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1144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2821.svg"/><Relationship Id="rId3" Type="http://schemas.openxmlformats.org/officeDocument/2006/relationships/image" Target="../media/image11822.svg"/><Relationship Id="rId7" Type="http://schemas.openxmlformats.org/officeDocument/2006/relationships/image" Target="../media/image12223.svg"/><Relationship Id="rId12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12624.svg"/><Relationship Id="rId5" Type="http://schemas.openxmlformats.org/officeDocument/2006/relationships/image" Target="../media/image12025.sv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12426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409.svg"/><Relationship Id="rId3" Type="http://schemas.openxmlformats.org/officeDocument/2006/relationships/image" Target="../media/image13010.svg"/><Relationship Id="rId7" Type="http://schemas.openxmlformats.org/officeDocument/2006/relationships/image" Target="../media/image13411.svg"/><Relationship Id="rId12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7.png"/><Relationship Id="rId11" Type="http://schemas.openxmlformats.org/officeDocument/2006/relationships/image" Target="../media/image13812.svg"/><Relationship Id="rId5" Type="http://schemas.openxmlformats.org/officeDocument/2006/relationships/image" Target="../media/image13213.svg"/><Relationship Id="rId15" Type="http://schemas.openxmlformats.org/officeDocument/2006/relationships/image" Target="../media/image14214.sv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image" Target="../media/image13615.svg"/><Relationship Id="rId14" Type="http://schemas.openxmlformats.org/officeDocument/2006/relationships/image" Target="../media/image7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svg"/><Relationship Id="rId3" Type="http://schemas.openxmlformats.org/officeDocument/2006/relationships/image" Target="../media/image1627.svg"/><Relationship Id="rId7" Type="http://schemas.openxmlformats.org/officeDocument/2006/relationships/image" Target="../media/image2028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2429.svg"/><Relationship Id="rId5" Type="http://schemas.openxmlformats.org/officeDocument/2006/relationships/image" Target="../media/image1830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31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svg"/><Relationship Id="rId3" Type="http://schemas.openxmlformats.org/officeDocument/2006/relationships/image" Target="../media/image2816.svg"/><Relationship Id="rId7" Type="http://schemas.openxmlformats.org/officeDocument/2006/relationships/image" Target="../media/image3217.svg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3618.svg"/><Relationship Id="rId5" Type="http://schemas.openxmlformats.org/officeDocument/2006/relationships/image" Target="../media/image3019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420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image" Target="../media/image3860.svg"/><Relationship Id="rId7" Type="http://schemas.openxmlformats.org/officeDocument/2006/relationships/image" Target="../media/image4261.svg"/><Relationship Id="rId12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4662.svg"/><Relationship Id="rId5" Type="http://schemas.openxmlformats.org/officeDocument/2006/relationships/image" Target="../media/image4063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4445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svg"/><Relationship Id="rId3" Type="http://schemas.openxmlformats.org/officeDocument/2006/relationships/image" Target="../media/image4849.svg"/><Relationship Id="rId7" Type="http://schemas.openxmlformats.org/officeDocument/2006/relationships/image" Target="../media/image5250.svg"/><Relationship Id="rId12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5651.svg"/><Relationship Id="rId5" Type="http://schemas.openxmlformats.org/officeDocument/2006/relationships/image" Target="../media/image5052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5453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6.svg"/><Relationship Id="rId3" Type="http://schemas.openxmlformats.org/officeDocument/2006/relationships/image" Target="../media/image5839.svg"/><Relationship Id="rId7" Type="http://schemas.openxmlformats.org/officeDocument/2006/relationships/image" Target="../media/image6240.svg"/><Relationship Id="rId12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6641.svg"/><Relationship Id="rId5" Type="http://schemas.openxmlformats.org/officeDocument/2006/relationships/image" Target="../media/image6042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644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6.svg"/><Relationship Id="rId3" Type="http://schemas.openxmlformats.org/officeDocument/2006/relationships/image" Target="../media/image682.svg"/><Relationship Id="rId7" Type="http://schemas.openxmlformats.org/officeDocument/2006/relationships/image" Target="../media/image723.svg"/><Relationship Id="rId12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4445.svg"/><Relationship Id="rId5" Type="http://schemas.openxmlformats.org/officeDocument/2006/relationships/image" Target="../media/image7070.svg"/><Relationship Id="rId10" Type="http://schemas.openxmlformats.org/officeDocument/2006/relationships/image" Target="../media/image22.png"/><Relationship Id="rId4" Type="http://schemas.openxmlformats.org/officeDocument/2006/relationships/image" Target="../media/image35.png"/><Relationship Id="rId9" Type="http://schemas.openxmlformats.org/officeDocument/2006/relationships/image" Target="../media/image747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6.svg"/><Relationship Id="rId3" Type="http://schemas.openxmlformats.org/officeDocument/2006/relationships/image" Target="../media/image764.svg"/><Relationship Id="rId7" Type="http://schemas.openxmlformats.org/officeDocument/2006/relationships/image" Target="../media/image805.svg"/><Relationship Id="rId12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11" Type="http://schemas.openxmlformats.org/officeDocument/2006/relationships/image" Target="../media/image846.svg"/><Relationship Id="rId5" Type="http://schemas.openxmlformats.org/officeDocument/2006/relationships/image" Target="../media/image787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828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664.svg"/><Relationship Id="rId3" Type="http://schemas.openxmlformats.org/officeDocument/2006/relationships/image" Target="../media/image8665.svg"/><Relationship Id="rId7" Type="http://schemas.openxmlformats.org/officeDocument/2006/relationships/image" Target="../media/image9066.svg"/><Relationship Id="rId12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11" Type="http://schemas.openxmlformats.org/officeDocument/2006/relationships/image" Target="../media/image9467.svg"/><Relationship Id="rId5" Type="http://schemas.openxmlformats.org/officeDocument/2006/relationships/image" Target="../media/image8868.sv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926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3000">
              <a:schemeClr val="accent6"/>
            </a:gs>
            <a:gs pos="94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DCB3805-A2CB-4436-98AE-86CE509C5579}"/>
              </a:ext>
            </a:extLst>
          </p:cNvPr>
          <p:cNvGrpSpPr/>
          <p:nvPr userDrawn="1"/>
        </p:nvGrpSpPr>
        <p:grpSpPr>
          <a:xfrm>
            <a:off x="633986" y="314423"/>
            <a:ext cx="11092843" cy="4437854"/>
            <a:chOff x="633986" y="314423"/>
            <a:chExt cx="11092843" cy="4437854"/>
          </a:xfrm>
        </p:grpSpPr>
        <p:pic>
          <p:nvPicPr>
            <p:cNvPr id="9" name="Graphic 8">
              <a:extLst>
                <a:ext uri="{FF2B5EF4-FFF2-40B4-BE49-F238E27FC236}">
                  <a16:creationId xmlns="" xmlns:a16="http://schemas.microsoft.com/office/drawing/2014/main" id="{373C199D-C339-4C6A-9146-8053C9203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986" y="314423"/>
              <a:ext cx="11092843" cy="38628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="" xmlns:a16="http://schemas.microsoft.com/office/drawing/2014/main" id="{3BFAD814-0F73-4B99-8714-FA03537D83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04394" y="662521"/>
              <a:ext cx="9469456" cy="39276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="" xmlns:a16="http://schemas.microsoft.com/office/drawing/2014/main" id="{E89BEE5E-E0D4-47F7-81B0-CE6BF36C5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73790" y="473226"/>
              <a:ext cx="8610184" cy="207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B6E68713-CAEC-4B9F-A1C4-8E9793FD5D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26680" y="1000662"/>
              <a:ext cx="543600" cy="543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9CF9B2BD-B648-46DA-9125-6B25EE18E0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6528" y="536677"/>
              <a:ext cx="9027987" cy="42156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22BDBCA8-0425-4A55-9AE7-1C91EF617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96264" y="3096515"/>
              <a:ext cx="165600" cy="1656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="" xmlns:a16="http://schemas.microsoft.com/office/drawing/2014/main" id="{200925A2-B38C-4ED9-8CDD-D4462268A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58625" y="779421"/>
              <a:ext cx="2771497" cy="181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B9104B-26DB-493C-8535-F6C35645B9A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4536120"/>
            <a:ext cx="9144000" cy="1295013"/>
          </a:xfrm>
        </p:spPr>
        <p:txBody>
          <a:bodyPr anchor="b">
            <a:normAutofit/>
          </a:bodyPr>
          <a:lstStyle>
            <a:lvl1pPr algn="ctr">
              <a:defRPr sz="71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C15EC5-5090-475C-9164-061FB25F072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24000" y="5923208"/>
            <a:ext cx="9144000" cy="645879"/>
          </a:xfrm>
        </p:spPr>
        <p:txBody>
          <a:bodyPr>
            <a:normAutofit/>
          </a:bodyPr>
          <a:lstStyle>
            <a:lvl1pPr marL="0" indent="0" algn="ctr">
              <a:buNone/>
              <a:defRPr sz="29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Baby Photo Album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34128C-9010-4488-BD55-4108C73E411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3B465D-F705-4A2A-B85F-845C689D8CE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14DE7-6A27-46A5-B53B-D88E0CBA949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045113FF-1841-45F0-AA21-329E39282792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3864000" y="673321"/>
            <a:ext cx="4464000" cy="3852000"/>
          </a:xfrm>
          <a:prstGeom prst="rect">
            <a:avLst/>
          </a:prstGeom>
          <a:noFill/>
          <a:ln w="73025">
            <a:solidFill>
              <a:schemeClr val="bg1"/>
            </a:solidFill>
            <a:round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1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gradFill>
          <a:gsLst>
            <a:gs pos="0">
              <a:schemeClr val="accent2"/>
            </a:gs>
            <a:gs pos="65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E59AD50-85A1-4E8E-A10E-7C8B27A040B5}"/>
              </a:ext>
            </a:extLst>
          </p:cNvPr>
          <p:cNvGrpSpPr/>
          <p:nvPr userDrawn="1"/>
        </p:nvGrpSpPr>
        <p:grpSpPr>
          <a:xfrm>
            <a:off x="265200" y="211797"/>
            <a:ext cx="11597599" cy="6236982"/>
            <a:chOff x="265200" y="211797"/>
            <a:chExt cx="11597599" cy="6236982"/>
          </a:xfrm>
        </p:grpSpPr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1FE3352A-FE5E-4BA4-A20A-27B2B71466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5727" y="211797"/>
              <a:ext cx="11420546" cy="54432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09A97BF7-6982-4EAE-8CCF-71628CA440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5200" y="1077579"/>
              <a:ext cx="9472613" cy="53712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6A70699-8AE0-487A-87E6-9AF39A5E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96497" y="360274"/>
              <a:ext cx="9888200" cy="56232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1CDF05D3-995B-4D06-8B84-2B5728A0C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6728" y="430474"/>
              <a:ext cx="10190647" cy="40788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50EF869-DF4B-4E8F-AA4C-07413EE3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5627" y="300531"/>
              <a:ext cx="11457172" cy="59760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="" xmlns:a16="http://schemas.microsoft.com/office/drawing/2014/main" id="{A62C5550-C7B4-478D-A50A-E674A1CEF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891718" y="6238464"/>
              <a:ext cx="108000" cy="10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569200-4B56-44C7-BE76-EE495EF228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56" y="4974336"/>
            <a:ext cx="4285247" cy="79072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9th Month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7A4CC3-9CF3-4BC4-869B-BC9E0752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8A5C8-7868-450A-AD77-66FEFB7A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87F76C-2AE9-42CA-8ABB-8F58A8B1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="" xmlns:a16="http://schemas.microsoft.com/office/drawing/2014/main" id="{F4D93180-0DB3-4C63-9065-5D7EF7C24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710" y="859092"/>
            <a:ext cx="4983480" cy="524736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0DE03040-C85E-413F-803E-FC80926C68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859092"/>
            <a:ext cx="3199530" cy="294977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B9E9B6C-16CF-461D-8A49-226A492879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1009" y="2011680"/>
            <a:ext cx="2358001" cy="2379600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="" xmlns:a16="http://schemas.microsoft.com/office/drawing/2014/main" id="{C07E3FCF-AC8E-42D0-A379-0358791AF7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0255" y="5806439"/>
            <a:ext cx="4285247" cy="777240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</p:spTree>
    <p:extLst>
      <p:ext uri="{BB962C8B-B14F-4D97-AF65-F5344CB8AC3E}">
        <p14:creationId xmlns="" xmlns:p14="http://schemas.microsoft.com/office/powerpoint/2010/main" val="220960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gradFill>
          <a:gsLst>
            <a:gs pos="17000">
              <a:schemeClr val="accent1"/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9C1D535-15FE-4AE9-BB66-5361D692D4DC}"/>
              </a:ext>
            </a:extLst>
          </p:cNvPr>
          <p:cNvGrpSpPr/>
          <p:nvPr userDrawn="1"/>
        </p:nvGrpSpPr>
        <p:grpSpPr>
          <a:xfrm>
            <a:off x="229449" y="233862"/>
            <a:ext cx="11709704" cy="6322883"/>
            <a:chOff x="229449" y="233862"/>
            <a:chExt cx="11709704" cy="6322883"/>
          </a:xfrm>
        </p:grpSpPr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6B275128-7496-498E-96B3-4133B3A6E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5193" y="233862"/>
              <a:ext cx="11421613" cy="35748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C4170EEB-423D-4503-B447-5A6DFE4C6D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449" y="283484"/>
              <a:ext cx="11682694" cy="62604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="" xmlns:a16="http://schemas.microsoft.com/office/drawing/2014/main" id="{EE4FC028-6A7F-464B-8DE4-89A5BC6A3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04666" y="282797"/>
              <a:ext cx="5167290" cy="6696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="" xmlns:a16="http://schemas.microsoft.com/office/drawing/2014/main" id="{8D0E7667-1F91-4259-8E3E-2391F6237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3201" y="264916"/>
              <a:ext cx="11549647" cy="62640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="" xmlns:a16="http://schemas.microsoft.com/office/drawing/2014/main" id="{E199AC3A-63E5-48DF-8EFB-E9DD14245B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4248" y="1351145"/>
              <a:ext cx="11134905" cy="52056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="" xmlns:a16="http://schemas.microsoft.com/office/drawing/2014/main" id="{7082B659-6998-45CF-901F-834BBE162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740790" y="4438126"/>
              <a:ext cx="144000" cy="144000"/>
            </a:xfrm>
            <a:prstGeom prst="rect">
              <a:avLst/>
            </a:prstGeom>
          </p:spPr>
        </p:pic>
      </p:grpSp>
      <p:sp>
        <p:nvSpPr>
          <p:cNvPr id="10" name="Picture Placeholder 11">
            <a:extLst>
              <a:ext uri="{FF2B5EF4-FFF2-40B4-BE49-F238E27FC236}">
                <a16:creationId xmlns="" xmlns:a16="http://schemas.microsoft.com/office/drawing/2014/main" id="{F4D93180-0DB3-4C63-9065-5D7EF7C24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8504" y="777240"/>
            <a:ext cx="5202936" cy="5202936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569200-4B56-44C7-BE76-EE495EF228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5256" y="4334256"/>
            <a:ext cx="2914991" cy="1325563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10th Month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7A4CC3-9CF3-4BC4-869B-BC9E0752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8A5C8-7868-450A-AD77-66FEFB7A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87F76C-2AE9-42CA-8ABB-8F58A8B1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="" xmlns:a16="http://schemas.microsoft.com/office/drawing/2014/main" id="{18B2DEC3-D259-45E7-9A7E-B74BB5565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688" y="5833872"/>
            <a:ext cx="2881767" cy="1019249"/>
          </a:xfr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2A78E3EE-555C-422D-B7F9-EA24F1BAF679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86384" y="2459736"/>
            <a:ext cx="1575583" cy="1572768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FAAD8576-4E8B-473C-A9F2-19E0A00994F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715768" y="777240"/>
            <a:ext cx="3068723" cy="3063240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12DF910E-F574-447B-B3D3-0A761B4EB8C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581144" y="3813048"/>
            <a:ext cx="2409176" cy="2404872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271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bg>
      <p:bgPr>
        <a:gradFill>
          <a:gsLst>
            <a:gs pos="0">
              <a:schemeClr val="accent2"/>
            </a:gs>
            <a:gs pos="84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CCCD01B-490D-4F3F-B34B-059EC2B80668}"/>
              </a:ext>
            </a:extLst>
          </p:cNvPr>
          <p:cNvGrpSpPr/>
          <p:nvPr userDrawn="1"/>
        </p:nvGrpSpPr>
        <p:grpSpPr>
          <a:xfrm>
            <a:off x="359344" y="184651"/>
            <a:ext cx="11524164" cy="6283315"/>
            <a:chOff x="359344" y="184651"/>
            <a:chExt cx="11524164" cy="6283315"/>
          </a:xfrm>
          <a:solidFill>
            <a:schemeClr val="bg1">
              <a:alpha val="16006"/>
            </a:schemeClr>
          </a:solidFill>
        </p:grpSpPr>
        <p:pic>
          <p:nvPicPr>
            <p:cNvPr id="11" name="Graphic 10">
              <a:extLst>
                <a:ext uri="{FF2B5EF4-FFF2-40B4-BE49-F238E27FC236}">
                  <a16:creationId xmlns="" xmlns:a16="http://schemas.microsoft.com/office/drawing/2014/main" id="{0669EBD2-1035-4C38-8422-4F3A988DE9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1251" y="254748"/>
              <a:ext cx="2855876" cy="61560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4AF36804-0D46-44B4-B63E-FE01467B75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0023" y="184651"/>
              <a:ext cx="11387179" cy="62712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="" xmlns:a16="http://schemas.microsoft.com/office/drawing/2014/main" id="{0BBAEFA2-86F2-4D56-9D84-34342C95F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7183" y="380993"/>
              <a:ext cx="4358738" cy="59472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625D5ED6-A8CE-495D-A5EB-509B36EE5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0864" y="469509"/>
              <a:ext cx="1180553" cy="38844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A8E497AE-4726-4301-927D-F14FF1DC0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84401" y="268766"/>
              <a:ext cx="10099107" cy="61992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98789768-A6B3-4619-91B5-48717A86D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9344" y="2125327"/>
              <a:ext cx="144000" cy="144000"/>
            </a:xfrm>
            <a:prstGeom prst="rect">
              <a:avLst/>
            </a:prstGeom>
          </p:spPr>
        </p:pic>
      </p:grp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31150079-C6AE-4380-B8F8-F9ABE614B9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991" y="859092"/>
            <a:ext cx="10826019" cy="433141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7A4CC3-9CF3-4BC4-869B-BC9E0752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8A5C8-7868-450A-AD77-66FEFB7A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87F76C-2AE9-42CA-8ABB-8F58A8B1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="" xmlns:a16="http://schemas.microsoft.com/office/drawing/2014/main" id="{18B2DEC3-D259-45E7-9A7E-B74BB5565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0808" y="5559552"/>
            <a:ext cx="2881767" cy="1019249"/>
          </a:xfrm>
        </p:spPr>
        <p:txBody>
          <a:bodyPr anchor="ctr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969C291A-AD95-0245-BA1D-DD760C977F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271" y="5316319"/>
            <a:ext cx="4679617" cy="132556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11th Month</a:t>
            </a:r>
          </a:p>
        </p:txBody>
      </p:sp>
    </p:spTree>
    <p:extLst>
      <p:ext uri="{BB962C8B-B14F-4D97-AF65-F5344CB8AC3E}">
        <p14:creationId xmlns="" xmlns:p14="http://schemas.microsoft.com/office/powerpoint/2010/main" val="391594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bg>
      <p:bgPr>
        <a:gradFill flip="none" rotWithShape="1">
          <a:gsLst>
            <a:gs pos="82000">
              <a:schemeClr val="accent1"/>
            </a:gs>
            <a:gs pos="0">
              <a:schemeClr val="accent5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09E4FCE-4D16-429B-943E-A6B3E1C9FA1B}"/>
              </a:ext>
            </a:extLst>
          </p:cNvPr>
          <p:cNvGrpSpPr/>
          <p:nvPr userDrawn="1"/>
        </p:nvGrpSpPr>
        <p:grpSpPr>
          <a:xfrm>
            <a:off x="232073" y="293318"/>
            <a:ext cx="11593374" cy="6229552"/>
            <a:chOff x="232073" y="293318"/>
            <a:chExt cx="11593374" cy="6229552"/>
          </a:xfrm>
        </p:grpSpPr>
        <p:pic>
          <p:nvPicPr>
            <p:cNvPr id="10" name="Graphic 9">
              <a:extLst>
                <a:ext uri="{FF2B5EF4-FFF2-40B4-BE49-F238E27FC236}">
                  <a16:creationId xmlns="" xmlns:a16="http://schemas.microsoft.com/office/drawing/2014/main" id="{94556B1E-8FB8-4605-9F61-EC90EB79A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073" y="293318"/>
              <a:ext cx="11593374" cy="61272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CB2C9F81-53BA-491A-86CC-E487FC291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8877" y="3526821"/>
              <a:ext cx="6246000" cy="2996049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E6F9022F-9D48-4ECD-8425-93DCDB212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75813" y="520667"/>
              <a:ext cx="7938039" cy="589320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="" xmlns:a16="http://schemas.microsoft.com/office/drawing/2014/main" id="{FE10765A-FD00-4D96-8F8A-947A674C9A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4464" y="475200"/>
              <a:ext cx="6352258" cy="59076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="" xmlns:a16="http://schemas.microsoft.com/office/drawing/2014/main" id="{F7CCE647-265B-4ECE-B704-428E97712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48390" y="607345"/>
              <a:ext cx="7280509" cy="57204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="" xmlns:a16="http://schemas.microsoft.com/office/drawing/2014/main" id="{83D605B8-0035-4AE5-9086-5B983D62B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823192" y="652933"/>
              <a:ext cx="1648884" cy="10908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="" xmlns:a16="http://schemas.microsoft.com/office/drawing/2014/main" id="{20F4FD87-4448-48A3-9CAA-BFAFE31E0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42684" y="375240"/>
              <a:ext cx="108000" cy="10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569200-4B56-44C7-BE76-EE495EF228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0668" y="2264424"/>
            <a:ext cx="3003217" cy="132556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12th Month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7A4CC3-9CF3-4BC4-869B-BC9E0752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8A5C8-7868-450A-AD77-66FEFB7A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87F76C-2AE9-42CA-8ABB-8F58A8B1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="" xmlns:a16="http://schemas.microsoft.com/office/drawing/2014/main" id="{18B2DEC3-D259-45E7-9A7E-B74BB5565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61120" y="3785616"/>
            <a:ext cx="2881767" cy="1019249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DFA70087-9540-496D-AA8A-F5B08E0AF3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859" y="859093"/>
            <a:ext cx="7436541" cy="5111496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4D75BD4A-D07A-4DBF-9CA9-2A4E2BEC88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60999" y="483240"/>
            <a:ext cx="2505456" cy="2509200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72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31000">
              <a:schemeClr val="accent6">
                <a:lumMod val="75000"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523E3B9-AC60-4E86-B413-13A5253F0834}"/>
              </a:ext>
            </a:extLst>
          </p:cNvPr>
          <p:cNvGrpSpPr/>
          <p:nvPr userDrawn="1"/>
        </p:nvGrpSpPr>
        <p:grpSpPr>
          <a:xfrm>
            <a:off x="430971" y="218636"/>
            <a:ext cx="11421394" cy="6253086"/>
            <a:chOff x="430971" y="218636"/>
            <a:chExt cx="11421394" cy="6253086"/>
          </a:xfrm>
        </p:grpSpPr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1F9C169C-281C-4A1C-9E0B-50066832D4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0332" y="218636"/>
              <a:ext cx="11242033" cy="619200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="" xmlns:a16="http://schemas.microsoft.com/office/drawing/2014/main" id="{D7D81077-E88F-440C-9A83-449AE0BF0D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1028" y="340922"/>
              <a:ext cx="11233453" cy="613080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="" xmlns:a16="http://schemas.microsoft.com/office/drawing/2014/main" id="{3EA2BDA6-F714-43A2-94B3-BC0CC0958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971" y="435367"/>
              <a:ext cx="10639739" cy="520560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="" xmlns:a16="http://schemas.microsoft.com/office/drawing/2014/main" id="{C6E0CFFE-1D74-4D4A-A314-ABF4F00977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2402" y="228380"/>
              <a:ext cx="9672194" cy="61308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="" xmlns:a16="http://schemas.microsoft.com/office/drawing/2014/main" id="{EBCDC27F-155D-4A1C-B4B5-6E0B3BDB7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3624" y="1176848"/>
              <a:ext cx="7860376" cy="51048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="" xmlns:a16="http://schemas.microsoft.com/office/drawing/2014/main" id="{87978569-1408-4DF9-94FD-B1031EE041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81648" y="1906435"/>
              <a:ext cx="136800" cy="1368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49335-FB53-4B04-8BF8-2FE27DFB8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774" y="883689"/>
            <a:ext cx="4248443" cy="1325563"/>
          </a:xfrm>
        </p:spPr>
        <p:txBody>
          <a:bodyPr>
            <a:normAutofit/>
          </a:bodyPr>
          <a:lstStyle>
            <a:lvl1pPr>
              <a:defRPr sz="6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noProof="0"/>
              <a:t>1st Month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5F8C2A-F45C-473D-9CE0-978D42D8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F747BF-36C8-4A84-8AF0-98349030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7CB2CA-DF28-49BB-B957-F0C11C0A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5F892EC-164D-4E6E-BDF5-551ED57E09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022" y="1993552"/>
            <a:ext cx="4248150" cy="532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/>
              <a:t>Lorem Ipsum Dolor Sit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="" xmlns:a16="http://schemas.microsoft.com/office/drawing/2014/main" id="{7EECC126-AFB4-BA44-BC8F-EC97B266CA89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332233" y="824892"/>
            <a:ext cx="5204546" cy="5047488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C9078993-5025-AE46-8886-C9D1A9F91F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54025" y="2483467"/>
            <a:ext cx="3182112" cy="3178506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16680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chemeClr val="accent6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4F10EC8-0906-44EA-A5EA-B8787695D0D8}"/>
              </a:ext>
            </a:extLst>
          </p:cNvPr>
          <p:cNvGrpSpPr/>
          <p:nvPr userDrawn="1"/>
        </p:nvGrpSpPr>
        <p:grpSpPr>
          <a:xfrm>
            <a:off x="436585" y="414370"/>
            <a:ext cx="11401053" cy="6012000"/>
            <a:chOff x="436585" y="414370"/>
            <a:chExt cx="11401053" cy="6012000"/>
          </a:xfrm>
        </p:grpSpPr>
        <p:pic>
          <p:nvPicPr>
            <p:cNvPr id="10" name="Graphic 9">
              <a:extLst>
                <a:ext uri="{FF2B5EF4-FFF2-40B4-BE49-F238E27FC236}">
                  <a16:creationId xmlns="" xmlns:a16="http://schemas.microsoft.com/office/drawing/2014/main" id="{D9FB202C-4F0A-4802-91A6-836B880D0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639" y="446753"/>
              <a:ext cx="10925440" cy="57168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="" xmlns:a16="http://schemas.microsoft.com/office/drawing/2014/main" id="{D8D18849-E67D-4D03-9AF3-A2951C4B61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1102" y="414370"/>
              <a:ext cx="10930909" cy="6012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08131578-5187-4E8C-9434-F33E01715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6585" y="666311"/>
              <a:ext cx="11401053" cy="49824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C2CBAC89-31BC-4AF6-A213-BA40EC21E6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2966" y="1690877"/>
              <a:ext cx="9664280" cy="45972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ABBDFB7C-54AC-43A0-974B-FB0F4640C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57088" y="729380"/>
              <a:ext cx="9703346" cy="54288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="" xmlns:a16="http://schemas.microsoft.com/office/drawing/2014/main" id="{34CA781E-7722-4B46-B9C1-9BCF599535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0966" y="4478101"/>
              <a:ext cx="144000" cy="144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0A1F2-275F-419C-AAEA-D3A7C87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1133" y="1048557"/>
            <a:ext cx="4341739" cy="2852737"/>
          </a:xfrm>
          <a:effectLst/>
        </p:spPr>
        <p:txBody>
          <a:bodyPr anchor="b">
            <a:normAutofit/>
          </a:bodyPr>
          <a:lstStyle>
            <a:lvl1pPr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2nd</a:t>
            </a:r>
            <a:br>
              <a:rPr lang="en-US"/>
            </a:br>
            <a:r>
              <a:rPr lang="en-US"/>
              <a:t>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CBCE06-FC81-4704-B49B-BBDBA7F925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01132" y="3938400"/>
            <a:ext cx="4046317" cy="1500187"/>
          </a:xfrm>
          <a:effectLst/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5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888C11-8129-43C9-A10B-7A893A15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AA60DC-2B00-4764-BE37-0A7B8DB4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2D5888-8E88-44C3-89C1-FE20B9D7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="" xmlns:a16="http://schemas.microsoft.com/office/drawing/2014/main" id="{F6C85392-1C1F-497E-91D7-A98D835DBC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991" y="859092"/>
            <a:ext cx="6125770" cy="5139815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66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5000">
              <a:schemeClr val="accent5">
                <a:lumMod val="5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9586EFB-15E8-4419-8B41-468E9A15E718}"/>
              </a:ext>
            </a:extLst>
          </p:cNvPr>
          <p:cNvGrpSpPr/>
          <p:nvPr userDrawn="1"/>
        </p:nvGrpSpPr>
        <p:grpSpPr>
          <a:xfrm flipH="1">
            <a:off x="313230" y="441553"/>
            <a:ext cx="11565539" cy="6097359"/>
            <a:chOff x="266438" y="262590"/>
            <a:chExt cx="11565539" cy="6097359"/>
          </a:xfrm>
        </p:grpSpPr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4082142F-6A78-4253-BC8B-AFCD1BADF1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915" y="276039"/>
              <a:ext cx="11440170" cy="58788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E16A53B8-920D-4B64-B3EF-7470A7C7A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5700" y="322749"/>
              <a:ext cx="11044899" cy="60372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5913BD7D-DD14-4153-A0B9-4E415E669A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6438" y="297496"/>
              <a:ext cx="11549647" cy="54000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13B10F7C-FF26-4A19-ABB3-E596CBB9C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26951" y="262590"/>
              <a:ext cx="5167291" cy="6696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6AF61496-CE23-4745-AE24-8B6C1506EB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6175" y="1695668"/>
              <a:ext cx="11065802" cy="45864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="" xmlns:a16="http://schemas.microsoft.com/office/drawing/2014/main" id="{CD1E5149-37C5-413F-A4FA-660F6BFBF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584614" y="4473890"/>
              <a:ext cx="144000" cy="144000"/>
            </a:xfrm>
            <a:prstGeom prst="rect">
              <a:avLst/>
            </a:prstGeom>
          </p:spPr>
        </p:pic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6328A7-8FDA-49C5-BF71-0E7CC737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870BDD-35F6-4BF6-B50B-492EACB9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A57B81-CC28-4166-AD5A-12607EED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="" xmlns:a16="http://schemas.microsoft.com/office/drawing/2014/main" id="{4249ED2E-953A-4746-B174-A4337B9B2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001" y="859093"/>
            <a:ext cx="5121856" cy="385439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="" xmlns:a16="http://schemas.microsoft.com/office/drawing/2014/main" id="{4E1606A6-3EDD-418C-8294-C63A91D255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220" y="859093"/>
            <a:ext cx="5121856" cy="385439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itle 12">
            <a:extLst>
              <a:ext uri="{FF2B5EF4-FFF2-40B4-BE49-F238E27FC236}">
                <a16:creationId xmlns="" xmlns:a16="http://schemas.microsoft.com/office/drawing/2014/main" id="{CFC2496D-417A-3C42-85B8-E3980EB33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29" y="4818614"/>
            <a:ext cx="4214622" cy="10154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3rd Month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="" xmlns:a16="http://schemas.microsoft.com/office/drawing/2014/main" id="{97F59A2F-DDE0-2E41-A0DC-D8F2576DD1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715" y="5756005"/>
            <a:ext cx="3639161" cy="581955"/>
          </a:xfrm>
        </p:spPr>
        <p:txBody>
          <a:bodyPr anchor="ctr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="" xmlns:p14="http://schemas.microsoft.com/office/powerpoint/2010/main" val="191262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gradFill>
          <a:gsLst>
            <a:gs pos="14000">
              <a:schemeClr val="accent3"/>
            </a:gs>
            <a:gs pos="100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991E43F-4BBA-4DE7-9FCA-FCC8C282F73F}"/>
              </a:ext>
            </a:extLst>
          </p:cNvPr>
          <p:cNvGrpSpPr/>
          <p:nvPr userDrawn="1"/>
        </p:nvGrpSpPr>
        <p:grpSpPr>
          <a:xfrm>
            <a:off x="508475" y="328912"/>
            <a:ext cx="11389981" cy="6210000"/>
            <a:chOff x="508475" y="328912"/>
            <a:chExt cx="11389981" cy="6210000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115739FC-BCFE-4479-8296-4A3FA85B5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4543" y="328912"/>
              <a:ext cx="11010368" cy="62100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694A1DD0-0E35-45A7-A53E-5C17DD931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1159" y="421200"/>
              <a:ext cx="7741595" cy="60156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CE138487-A8C6-4B36-8F9E-A932A44A0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0475" y="585398"/>
              <a:ext cx="3571200" cy="1626739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="" xmlns:a16="http://schemas.microsoft.com/office/drawing/2014/main" id="{573F69D5-63FF-4468-95F8-6A61E7347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3683" y="511532"/>
              <a:ext cx="7369681" cy="58068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D635BB9B-2AB5-470B-8F8C-D7CA0800A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49750" y="490912"/>
              <a:ext cx="9948706" cy="6048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="" xmlns:a16="http://schemas.microsoft.com/office/drawing/2014/main" id="{2019D6A7-CFD3-4824-9DDC-02AA5455F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8475" y="2241798"/>
              <a:ext cx="144000" cy="144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9236FC-5672-49DF-9990-33C106841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815" y="2419008"/>
            <a:ext cx="3201988" cy="1325563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noProof="0"/>
              <a:t>4th</a:t>
            </a:r>
            <a:br>
              <a:rPr lang="en-US" noProof="0"/>
            </a:br>
            <a:r>
              <a:rPr lang="en-US" noProof="0"/>
              <a:t>Month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8963CAB-898D-4C26-8090-EB4AE1BA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789D4D4-9C5D-4FA2-927F-1A6061C0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205591D-33AD-4129-93EC-DC96E795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="" xmlns:a16="http://schemas.microsoft.com/office/drawing/2014/main" id="{2FF1837B-E107-41D7-A4FD-D1107352E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090" y="3883725"/>
            <a:ext cx="2749714" cy="1049684"/>
          </a:xfrm>
        </p:spPr>
        <p:txBody>
          <a:bodyPr>
            <a:no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/>
              <a:t>Lorem Ipsum Dolor Sit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="" xmlns:a16="http://schemas.microsoft.com/office/drawing/2014/main" id="{D2E32D74-69FB-B14B-A3FD-2E1D8BCC26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233" y="824892"/>
            <a:ext cx="5202936" cy="5202936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="" xmlns:a16="http://schemas.microsoft.com/office/drawing/2014/main" id="{888F3336-3879-2849-8EC3-25A5F7AA23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54025" y="2483467"/>
            <a:ext cx="3182112" cy="3178506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827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chemeClr val="accent2"/>
            </a:gs>
            <a:gs pos="74000">
              <a:schemeClr val="accent6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93175C0-A84C-4276-908B-7750823E494F}"/>
              </a:ext>
            </a:extLst>
          </p:cNvPr>
          <p:cNvGrpSpPr/>
          <p:nvPr userDrawn="1"/>
        </p:nvGrpSpPr>
        <p:grpSpPr>
          <a:xfrm flipV="1">
            <a:off x="334728" y="208663"/>
            <a:ext cx="11506967" cy="6383095"/>
            <a:chOff x="334728" y="208663"/>
            <a:chExt cx="11506967" cy="6383095"/>
          </a:xfrm>
        </p:grpSpPr>
        <p:pic>
          <p:nvPicPr>
            <p:cNvPr id="15" name="Graphic 14">
              <a:extLst>
                <a:ext uri="{FF2B5EF4-FFF2-40B4-BE49-F238E27FC236}">
                  <a16:creationId xmlns="" xmlns:a16="http://schemas.microsoft.com/office/drawing/2014/main" id="{F5311694-819D-41DE-BF3E-C1E581A84F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25842" y="345463"/>
              <a:ext cx="3540062" cy="56844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4DCA784C-C4B6-4718-8C3D-DE60B531E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4312" y="234158"/>
              <a:ext cx="11395459" cy="63576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019488E6-1456-4BA3-8791-513705318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41592" y="208663"/>
              <a:ext cx="9743680" cy="59580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0FBDD34-9852-4770-BF5C-23F7E3D1F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4227" y="1672660"/>
              <a:ext cx="11087713" cy="47700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3222006A-F2BD-4688-94D9-13B105F69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36338" y="312821"/>
              <a:ext cx="10105357" cy="55224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E35A1AB5-1CF6-4A2D-AD28-607F06649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4728" y="312821"/>
              <a:ext cx="144000" cy="144000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51FD9A3-AD51-4FBE-8317-8865982A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BC52F5E-D5D4-4EEA-9757-C4547755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366EF9D-E154-4CEF-A48E-9B9B1C2F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="" xmlns:a16="http://schemas.microsoft.com/office/drawing/2014/main" id="{9E7698F4-C7C5-8941-9C1A-C3F07AC59F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991" y="859093"/>
            <a:ext cx="5097296" cy="385439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="" xmlns:a16="http://schemas.microsoft.com/office/drawing/2014/main" id="{59F8F906-97AF-B74A-BFDF-7EEB2B339E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944" y="859093"/>
            <a:ext cx="5093208" cy="5165815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2">
            <a:extLst>
              <a:ext uri="{FF2B5EF4-FFF2-40B4-BE49-F238E27FC236}">
                <a16:creationId xmlns="" xmlns:a16="http://schemas.microsoft.com/office/drawing/2014/main" id="{598F5B0C-28F9-674D-93EC-53F7C2A20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29" y="4818614"/>
            <a:ext cx="4214622" cy="10154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5th Month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="" xmlns:a16="http://schemas.microsoft.com/office/drawing/2014/main" id="{486CB759-9A58-9648-8BC2-C8F216A8A9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715" y="5756005"/>
            <a:ext cx="3639161" cy="581955"/>
          </a:xfrm>
        </p:spPr>
        <p:txBody>
          <a:bodyPr anchor="ctr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</p:spTree>
    <p:extLst>
      <p:ext uri="{BB962C8B-B14F-4D97-AF65-F5344CB8AC3E}">
        <p14:creationId xmlns="" xmlns:p14="http://schemas.microsoft.com/office/powerpoint/2010/main" val="263897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">
              <a:schemeClr val="accent5">
                <a:lumMod val="50000"/>
              </a:schemeClr>
            </a:gs>
            <a:gs pos="100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2251EEA-1822-4D83-8B0E-EBB8A85D3B1B}"/>
              </a:ext>
            </a:extLst>
          </p:cNvPr>
          <p:cNvGrpSpPr/>
          <p:nvPr userDrawn="1"/>
        </p:nvGrpSpPr>
        <p:grpSpPr>
          <a:xfrm flipH="1">
            <a:off x="195800" y="262780"/>
            <a:ext cx="11688810" cy="6271032"/>
            <a:chOff x="195800" y="262780"/>
            <a:chExt cx="11688810" cy="6271032"/>
          </a:xfrm>
        </p:grpSpPr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216C1DC0-9093-4B37-9E1D-241A0EC4CB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3505" y="275454"/>
              <a:ext cx="11143818" cy="62136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FDF5BE46-EAF2-4534-9EE8-0DC337191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8130" y="275454"/>
              <a:ext cx="11503656" cy="58788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82E5CB-8E3F-4AB8-91EF-257964EA7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5800" y="262780"/>
              <a:ext cx="11619944" cy="54540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B732BE1E-17BA-4178-A815-5482FC3FE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5852" y="1544212"/>
              <a:ext cx="11020287" cy="49896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D53D06E0-87FE-4D02-9099-AB87DE149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94870" y="285764"/>
              <a:ext cx="5167291" cy="6696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="" xmlns:a16="http://schemas.microsoft.com/office/drawing/2014/main" id="{527E7641-2CB5-45BF-A626-57CF7F56D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740610" y="4804611"/>
              <a:ext cx="144000" cy="14400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36AF8F-C172-448B-9151-C21EDDF1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7DEC3F-9D4F-4ED6-85DB-BD63AC4C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1A8AFF-DA7E-41BF-AF3F-475734EC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D8C28059-916A-4C3E-8196-B1AF0B1B8D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000" y="859093"/>
            <a:ext cx="3108960" cy="3842274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DEE37700-D9CB-43DD-9A10-550C46F741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07992" y="859093"/>
            <a:ext cx="3108960" cy="3842274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516A7982-9813-45F9-A283-E904363B77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02752" y="859093"/>
            <a:ext cx="3108960" cy="3842274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itle 12">
            <a:extLst>
              <a:ext uri="{FF2B5EF4-FFF2-40B4-BE49-F238E27FC236}">
                <a16:creationId xmlns="" xmlns:a16="http://schemas.microsoft.com/office/drawing/2014/main" id="{FEC987F1-63D0-334B-ACF4-751A74EFF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29" y="4818614"/>
            <a:ext cx="4214622" cy="10154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6th Month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="" xmlns:a16="http://schemas.microsoft.com/office/drawing/2014/main" id="{00D425B1-8CBE-CE42-84D6-F3CB181430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715" y="5756005"/>
            <a:ext cx="3639161" cy="581955"/>
          </a:xfrm>
        </p:spPr>
        <p:txBody>
          <a:bodyPr anchor="ctr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="" xmlns:p14="http://schemas.microsoft.com/office/powerpoint/2010/main" val="23453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gradFill>
          <a:gsLst>
            <a:gs pos="81000">
              <a:schemeClr val="accent3"/>
            </a:gs>
            <a:gs pos="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5A1212F-D29F-47E1-AC08-38779C5926FE}"/>
              </a:ext>
            </a:extLst>
          </p:cNvPr>
          <p:cNvGrpSpPr/>
          <p:nvPr userDrawn="1"/>
        </p:nvGrpSpPr>
        <p:grpSpPr>
          <a:xfrm>
            <a:off x="278746" y="254921"/>
            <a:ext cx="11549647" cy="6203781"/>
            <a:chOff x="278746" y="254921"/>
            <a:chExt cx="11549647" cy="6203781"/>
          </a:xfrm>
        </p:grpSpPr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B696145E-9F3D-4A36-B907-928E8A7FEA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776" y="254921"/>
              <a:ext cx="11440448" cy="60948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C86EBA36-FD5B-4ADE-B84A-47B89A1CCD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2219" y="273902"/>
              <a:ext cx="11036122" cy="61848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E0D0658C-80CC-4D8B-8DD7-0F2F509E63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8746" y="914776"/>
              <a:ext cx="11549647" cy="54000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78E461E5-5712-4D60-9F36-37F33F9BE1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8973" y="991135"/>
              <a:ext cx="11065802" cy="45864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="" xmlns:a16="http://schemas.microsoft.com/office/drawing/2014/main" id="{9E2F6079-586C-4EBF-AFB8-6A8FFE3779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21485" y="5694932"/>
              <a:ext cx="5167291" cy="6696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6FE268AA-D98F-49E9-9B5F-B0E841D601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594150" y="2028858"/>
              <a:ext cx="144000" cy="144000"/>
            </a:xfrm>
            <a:prstGeom prst="rect">
              <a:avLst/>
            </a:prstGeom>
          </p:spPr>
        </p:pic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4A3289-F71D-40BC-9CB1-DB0FFDCA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1EFC2B-A599-4AAD-8B2B-03BF1047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7CB4AD-5B6B-4B9B-8013-DF6602D0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A18CF9E-D8B3-4061-A8D5-E2A4DB61480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7001" y="914776"/>
            <a:ext cx="6332792" cy="4474868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0FE86822-17BC-4CC5-8BAC-60FABCB479B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4395" y="865722"/>
            <a:ext cx="3552446" cy="3671014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8E2CB25C-3D41-473A-85EA-0364315E90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21506" y="3247644"/>
            <a:ext cx="2139696" cy="214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1B7311EA-D7F5-F647-99F5-FA9CA77FF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271" y="5316319"/>
            <a:ext cx="4679617" cy="132556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7th Month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="" xmlns:a16="http://schemas.microsoft.com/office/drawing/2014/main" id="{B8C4E3FC-6087-9740-846E-8DD54C3285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7802" y="5524973"/>
            <a:ext cx="4114800" cy="1019249"/>
          </a:xfrm>
        </p:spPr>
        <p:txBody>
          <a:bodyPr anchor="ctr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</p:spTree>
    <p:extLst>
      <p:ext uri="{BB962C8B-B14F-4D97-AF65-F5344CB8AC3E}">
        <p14:creationId xmlns="" xmlns:p14="http://schemas.microsoft.com/office/powerpoint/2010/main" val="329738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31000">
              <a:schemeClr val="accent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5E5663B-D99F-4444-B2F7-9C6FCC737BDA}"/>
              </a:ext>
            </a:extLst>
          </p:cNvPr>
          <p:cNvGrpSpPr/>
          <p:nvPr userDrawn="1"/>
        </p:nvGrpSpPr>
        <p:grpSpPr>
          <a:xfrm flipV="1">
            <a:off x="256474" y="261493"/>
            <a:ext cx="11727288" cy="6271970"/>
            <a:chOff x="256474" y="261493"/>
            <a:chExt cx="11727288" cy="6271970"/>
          </a:xfrm>
          <a:solidFill>
            <a:schemeClr val="bg1">
              <a:alpha val="15011"/>
            </a:schemeClr>
          </a:solidFill>
        </p:grpSpPr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C383FAD6-A9C4-4E14-A66D-4A75FAF31A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1006" y="327108"/>
              <a:ext cx="11525819" cy="61632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4DEC9058-4C69-4AB1-9714-CB2437C30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217" y="367692"/>
              <a:ext cx="11602545" cy="592200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77E5211C-EC13-41AF-A772-CE60834737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6474" y="326501"/>
              <a:ext cx="11504110" cy="552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D7C3A89D-A737-49F3-A921-7D3CDE56B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6793" y="1720263"/>
              <a:ext cx="11061470" cy="48132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66A6FE50-4B6B-49D3-9463-BB845FC9B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60403" y="261493"/>
              <a:ext cx="5401846" cy="5040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="" xmlns:a16="http://schemas.microsoft.com/office/drawing/2014/main" id="{4C1FADB1-3785-4E54-BD91-963A06FA75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689293" y="4852484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53735EAC-5ED9-4F62-ABD1-5E2642911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0158" y="859093"/>
            <a:ext cx="2934001" cy="422072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06957C-CC9E-42D1-B1F4-A767BB71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FEDB01-6A45-415F-BB57-B2FF146E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6971EA-4F70-4B6F-B95B-47DFDA4D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FF937B18-1EFB-4925-8BA6-8AEFE9AD79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1960" y="859093"/>
            <a:ext cx="3675888" cy="1843105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16C792A-311E-49C1-B927-5188236386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1960" y="3230690"/>
            <a:ext cx="3675888" cy="1843105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3DB4BC6-5388-43E4-AA70-807AFBC6D8D9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8577072" y="859093"/>
            <a:ext cx="2931633" cy="4220721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="" xmlns:a16="http://schemas.microsoft.com/office/drawing/2014/main" id="{2C4E347F-7143-2046-BFFF-4D08F49CEF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0834" y="5577840"/>
            <a:ext cx="2881767" cy="1019249"/>
          </a:xfrm>
        </p:spPr>
        <p:txBody>
          <a:bodyPr anchor="ctr">
            <a:normAutofit/>
          </a:bodyPr>
          <a:lstStyle>
            <a:lvl1pPr marL="0" indent="0" algn="r">
              <a:lnSpc>
                <a:spcPct val="114000"/>
              </a:lnSpc>
              <a:spcBef>
                <a:spcPts val="0"/>
              </a:spcBef>
              <a:buNone/>
              <a:defRPr sz="2500" spc="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="" xmlns:a16="http://schemas.microsoft.com/office/drawing/2014/main" id="{31983C5F-E737-8446-9BCA-4C30109E5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271" y="5316319"/>
            <a:ext cx="4679617" cy="132556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11th Month</a:t>
            </a:r>
          </a:p>
        </p:txBody>
      </p:sp>
    </p:spTree>
    <p:extLst>
      <p:ext uri="{BB962C8B-B14F-4D97-AF65-F5344CB8AC3E}">
        <p14:creationId xmlns="" xmlns:p14="http://schemas.microsoft.com/office/powerpoint/2010/main" val="208489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31C3DD-C57B-4348-9F13-E6878EEE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40649B-A03C-4FF0-9513-E8F61D45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C5177F-81CA-42DC-8AF5-691DA37EE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79C76-63EB-410C-B7D1-E9EDFD942730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1F8DBA-7954-4F4A-AF00-E0521C49D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C9D787-7648-4928-A33C-7746CCE5A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94A6-63DE-4BAC-88F6-7A5821A40B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200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463F3A-5C39-4E18-948D-9E1A28B0F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321" y="853167"/>
            <a:ext cx="9286875" cy="38195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Формирование естественнонаучной  грамотности в начальной школе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7C31A66-ADFA-4190-9AA2-A0C3DBF63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5894633"/>
            <a:ext cx="9144000" cy="64587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  учитель начальных классов МБОУ СОШ </a:t>
            </a:r>
            <a:r>
              <a:rPr lang="ru-RU" dirty="0" err="1" smtClean="0"/>
              <a:t>с.Тулучи</a:t>
            </a:r>
            <a:endParaRPr lang="ru-RU" dirty="0" smtClean="0"/>
          </a:p>
          <a:p>
            <a:r>
              <a:rPr lang="ru-RU" dirty="0" smtClean="0"/>
              <a:t>Фёдорова П.П.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033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4"/>
          </p:nvPr>
        </p:nvSpPr>
        <p:spPr>
          <a:xfrm>
            <a:off x="1571625" y="811467"/>
            <a:ext cx="4781550" cy="5227383"/>
          </a:xfrm>
        </p:spPr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86" y="844096"/>
            <a:ext cx="4719389" cy="52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s://3.bp.blogspot.com/-i7sh41VoFDU/WgCN3AaLnbI/AAAAAAAAUzA/OuLbkNUm9183bbDpLi2LTOsvWPipeeYrwCLcBGAs/s1600/111-768x5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75" y="3741415"/>
            <a:ext cx="3600400" cy="27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283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9F35C8C-79EE-44F2-9615-3157E90C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06" y="152781"/>
            <a:ext cx="7314819" cy="1325563"/>
          </a:xfrm>
        </p:spPr>
        <p:txBody>
          <a:bodyPr/>
          <a:lstStyle/>
          <a:p>
            <a:r>
              <a:rPr lang="ru-RU" dirty="0" smtClean="0"/>
              <a:t>Прием РАФТ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445055-16AF-4E17-B752-DB55D4C9BD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1181100"/>
            <a:ext cx="11287125" cy="5672021"/>
          </a:xfrm>
        </p:spPr>
        <p:txBody>
          <a:bodyPr/>
          <a:lstStyle/>
          <a:p>
            <a:pPr algn="l"/>
            <a:r>
              <a:rPr lang="ru-RU" sz="2800" b="1" dirty="0" smtClean="0"/>
              <a:t>Определим параметры будущего текста:</a:t>
            </a:r>
          </a:p>
          <a:p>
            <a:pPr algn="l"/>
            <a:r>
              <a:rPr lang="ru-RU" sz="3200" b="1" dirty="0" err="1" smtClean="0"/>
              <a:t>Р</a:t>
            </a:r>
            <a:r>
              <a:rPr lang="ru-RU" sz="2800" dirty="0" err="1" smtClean="0"/>
              <a:t>-роль</a:t>
            </a:r>
            <a:r>
              <a:rPr lang="ru-RU" sz="2800" dirty="0" smtClean="0"/>
              <a:t> (любой человек нашей планеты)</a:t>
            </a:r>
          </a:p>
          <a:p>
            <a:pPr algn="l"/>
            <a:r>
              <a:rPr lang="ru-RU" sz="3200" b="1" dirty="0" smtClean="0"/>
              <a:t>А</a:t>
            </a:r>
            <a:r>
              <a:rPr lang="ru-RU" sz="2800" dirty="0" smtClean="0"/>
              <a:t>-аудитория (кому вы будете писать) (жителям Марса)</a:t>
            </a:r>
          </a:p>
          <a:p>
            <a:pPr algn="l"/>
            <a:r>
              <a:rPr lang="ru-RU" sz="3200" b="1" dirty="0" smtClean="0"/>
              <a:t>Ф</a:t>
            </a:r>
            <a:r>
              <a:rPr lang="ru-RU" sz="2800" dirty="0" smtClean="0"/>
              <a:t>-форма – рассказ</a:t>
            </a:r>
          </a:p>
          <a:p>
            <a:pPr algn="l"/>
            <a:r>
              <a:rPr lang="ru-RU" sz="2800" b="1" dirty="0" smtClean="0"/>
              <a:t>Т</a:t>
            </a:r>
            <a:r>
              <a:rPr lang="ru-RU" sz="2800" dirty="0" smtClean="0"/>
              <a:t>- тема («Насекомые)</a:t>
            </a:r>
          </a:p>
          <a:p>
            <a:pPr algn="l"/>
            <a:r>
              <a:rPr lang="ru-RU" sz="2800" b="1" dirty="0" smtClean="0"/>
              <a:t>Напишите небольшой рассказ </a:t>
            </a:r>
            <a:r>
              <a:rPr lang="ru-RU" sz="2800" dirty="0" smtClean="0"/>
              <a:t>о том, что вы узнали сегодня на уроке, но рассказ должен быть не от вашего имени, а от имени любого человека нашей планеты. Рассказ будет предназначен для жителей планеты Марс.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467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0454" y="141839"/>
            <a:ext cx="8458896" cy="1015413"/>
          </a:xfrm>
        </p:spPr>
        <p:txBody>
          <a:bodyPr/>
          <a:lstStyle/>
          <a:p>
            <a:pPr algn="ctr"/>
            <a:r>
              <a:rPr lang="ru-RU" dirty="0" smtClean="0"/>
              <a:t>«Древо решений»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204340" y="1917430"/>
            <a:ext cx="11216135" cy="4530995"/>
          </a:xfrm>
        </p:spPr>
        <p:txBody>
          <a:bodyPr/>
          <a:lstStyle/>
          <a:p>
            <a:r>
              <a:rPr lang="ru-RU" b="1" dirty="0" smtClean="0"/>
              <a:t>Класс делится на 3 или 4 группы</a:t>
            </a:r>
            <a:r>
              <a:rPr lang="ru-RU" dirty="0" smtClean="0"/>
              <a:t> с одинаковым количеством учеников. Ученикам дается задание. </a:t>
            </a:r>
          </a:p>
          <a:p>
            <a:r>
              <a:rPr lang="ru-RU" b="1" dirty="0" smtClean="0"/>
              <a:t>Например: </a:t>
            </a:r>
            <a:r>
              <a:rPr lang="ru-RU" dirty="0" smtClean="0"/>
              <a:t>Проблема нехватки питьевой воды в некоторых районах.</a:t>
            </a:r>
          </a:p>
          <a:p>
            <a:r>
              <a:rPr lang="ru-RU" b="1" dirty="0" smtClean="0"/>
              <a:t>Задача: </a:t>
            </a:r>
            <a:r>
              <a:rPr lang="ru-RU" dirty="0" smtClean="0"/>
              <a:t>найти варианты ее решения, определить преимущества и недостатки каждого варианта. Каждая группа обсуждает вопрос и делает записи на своем дереве. Группы или по очереди рассказывают о путях решения данной проблемы или меняются местами и дописывают на деревьях соседей свои идеи.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80E479-B68B-45AD-8396-D31530607C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2633" y="282702"/>
            <a:ext cx="11175492" cy="1660398"/>
          </a:xfrm>
        </p:spPr>
        <p:txBody>
          <a:bodyPr anchor="ctr"/>
          <a:lstStyle/>
          <a:p>
            <a:pPr algn="l"/>
            <a:r>
              <a:rPr lang="ru-RU" dirty="0" smtClean="0"/>
              <a:t>Прием </a:t>
            </a:r>
            <a:r>
              <a:rPr lang="ru-RU" sz="3200" b="1" dirty="0" smtClean="0"/>
              <a:t>«Кластер» </a:t>
            </a:r>
            <a:r>
              <a:rPr lang="ru-RU" dirty="0" smtClean="0"/>
              <a:t>предполагает выделение смысловых единиц текста и графическое их оформление в определенном порядке в виде грозди.</a:t>
            </a:r>
            <a:endParaRPr lang="en-US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1762125" y="1983043"/>
            <a:ext cx="6867525" cy="4732082"/>
          </a:xfrm>
        </p:spPr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31" y="2020837"/>
            <a:ext cx="6792044" cy="466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382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245124"/>
            <a:ext cx="10477500" cy="1325563"/>
          </a:xfrm>
        </p:spPr>
        <p:txBody>
          <a:bodyPr/>
          <a:lstStyle/>
          <a:p>
            <a:pPr algn="ctr"/>
            <a:r>
              <a:rPr lang="ru-RU" dirty="0" smtClean="0"/>
              <a:t>Приём «Корзина идей»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512445" y="1432941"/>
            <a:ext cx="11003280" cy="5129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– это прием организации индивидуальной и групповой работы учащихся на начальной стадии урока. </a:t>
            </a:r>
          </a:p>
          <a:p>
            <a:r>
              <a:rPr lang="ru-RU" sz="3600" dirty="0" smtClean="0"/>
              <a:t>	На доске можно нарисовать значок корзины, в которой условно будет собрано все то, что все ученики вместе знают об изучаемой теме.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4" y="3039172"/>
            <a:ext cx="4791997" cy="359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626934" y="373317"/>
            <a:ext cx="5183315" cy="3855783"/>
          </a:xfrm>
        </p:spPr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2" y="398190"/>
            <a:ext cx="511506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3.bp.blogspot.com/-i7sh41VoFDU/WgCN3AaLnbI/AAAAAAAAUzA/OuLbkNUm9183bbDpLi2LTOsvWPipeeYrwCLcBGAs/s1600/111-768x5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0670" y="4460354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473583" y="1720977"/>
            <a:ext cx="10889742" cy="3613023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Учитель загадывает географический объект. Учащиеся пытаются найти ответ, задавая вопросы, на которые учитель может ответить только словами: "да", "нет".</a:t>
            </a:r>
            <a:endParaRPr lang="ru-RU" sz="4000" dirty="0"/>
          </a:p>
        </p:txBody>
      </p:sp>
      <p:sp>
        <p:nvSpPr>
          <p:cNvPr id="6" name="Рисунок 1"/>
          <p:cNvSpPr>
            <a:spLocks noGrp="1"/>
          </p:cNvSpPr>
          <p:nvPr>
            <p:ph type="title"/>
          </p:nvPr>
        </p:nvSpPr>
        <p:spPr>
          <a:xfrm>
            <a:off x="1757363" y="192088"/>
            <a:ext cx="8805862" cy="1325562"/>
          </a:xfrm>
        </p:spPr>
        <p:txBody>
          <a:bodyPr/>
          <a:lstStyle/>
          <a:p>
            <a:r>
              <a:rPr lang="ru-RU" dirty="0" smtClean="0"/>
              <a:t>Приём «</a:t>
            </a:r>
            <a:r>
              <a:rPr lang="ru-RU" dirty="0" err="1" smtClean="0"/>
              <a:t>Да-нет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D0E99D-5B6D-4FA7-9A61-76A54C72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1" y="261257"/>
            <a:ext cx="10648950" cy="1325563"/>
          </a:xfrm>
        </p:spPr>
        <p:txBody>
          <a:bodyPr/>
          <a:lstStyle/>
          <a:p>
            <a:r>
              <a:rPr lang="ru-RU" sz="4400" dirty="0" smtClean="0"/>
              <a:t>Решение творческих учебных задач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DAC3C7-A066-4621-87D7-DB103A07B2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2338" y="1443373"/>
            <a:ext cx="8015605" cy="101924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Учебник «Окружающий мир»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563552" y="2453367"/>
            <a:ext cx="10815648" cy="3584576"/>
          </a:xfrm>
        </p:spPr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4" y="2550721"/>
            <a:ext cx="10588947" cy="337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351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2343" y="711070"/>
            <a:ext cx="8717885" cy="10154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s://3.bp.blogspot.com/-i7sh41VoFDU/WgCN3AaLnbI/AAAAAAAAUzA/OuLbkNUm9183bbDpLi2LTOsvWPipeeYrwCLcBGAs/s1600/111-768x5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037" y="1769999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FE1D57-79EA-4453-B904-BEBCC93A50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7897" y="336201"/>
            <a:ext cx="5551178" cy="60931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Естественнонаучная грамотность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</a:t>
            </a:r>
          </a:p>
        </p:txBody>
      </p:sp>
      <p:pic>
        <p:nvPicPr>
          <p:cNvPr id="7" name="Picture 2" descr="https://ona-znaet.ru/_pu/19/40728826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/>
          <a:srcRect l="15644" r="15644"/>
          <a:stretch>
            <a:fillRect/>
          </a:stretch>
        </p:blipFill>
        <p:spPr bwMode="auto">
          <a:xfrm>
            <a:off x="8346889" y="1600199"/>
            <a:ext cx="3589939" cy="3481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8810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DA2477-362C-45ED-A63D-4A55AF65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1" y="352425"/>
            <a:ext cx="9242572" cy="6286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latin typeface="Century Gothic" pitchFamily="34" charset="0"/>
                <a:cs typeface="Times New Roman" panose="02020603050405020304" pitchFamily="18" charset="0"/>
              </a:rPr>
              <a:t>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компетентностей: научно объяснять явления; понимать основные особенности естественнонаучного исследования; интерпретировать данные и использовать научные доказательства для получения выводов.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764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B98CF4-1511-4842-ADF4-9F10C756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22789"/>
            <a:ext cx="11477626" cy="220131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Основные способы действий,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которые </a:t>
            </a:r>
            <a:r>
              <a:rPr lang="ru-RU" sz="3200" dirty="0" smtClean="0"/>
              <a:t>должны быть сформированы в курсе «Окружающий мир»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5CC6A3-74D0-49A6-8171-1636276FA9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6790" y="2124075"/>
            <a:ext cx="10063610" cy="4572000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Наблюдать (видеть, а не только смотреть)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Анализировать свои наблюдения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Экспериментировать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Читать </a:t>
            </a:r>
            <a:r>
              <a:rPr lang="ru-RU" dirty="0" smtClean="0"/>
              <a:t>и понимать информационный </a:t>
            </a:r>
            <a:r>
              <a:rPr lang="ru-RU" dirty="0" smtClean="0"/>
              <a:t>текст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Пользоваться </a:t>
            </a:r>
            <a:r>
              <a:rPr lang="ru-RU" dirty="0" smtClean="0"/>
              <a:t>таблицами, графиками, диаграммами, картосхемами, простейшими </a:t>
            </a:r>
            <a:r>
              <a:rPr lang="ru-RU" dirty="0" smtClean="0"/>
              <a:t>схемами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Пользоваться </a:t>
            </a:r>
            <a:r>
              <a:rPr lang="ru-RU" dirty="0" smtClean="0"/>
              <a:t>моделями (глобус, интерактивные исследовательские модели…)</a:t>
            </a:r>
          </a:p>
        </p:txBody>
      </p:sp>
    </p:spTree>
    <p:extLst>
      <p:ext uri="{BB962C8B-B14F-4D97-AF65-F5344CB8AC3E}">
        <p14:creationId xmlns="" xmlns:p14="http://schemas.microsoft.com/office/powerpoint/2010/main" val="156702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099663-8E49-450E-A458-83BBDEB1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1626" y="847725"/>
            <a:ext cx="8372474" cy="5248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Для обеспечения эффективности формирования естественнонаучной грамотности школьников педагогам необходимо применять методы и приемы активного обучения, которые побуждают учащихся к активной исследовательской деятельности в процессе овладения учебным материалом.</a:t>
            </a:r>
          </a:p>
        </p:txBody>
      </p:sp>
    </p:spTree>
    <p:extLst>
      <p:ext uri="{BB962C8B-B14F-4D97-AF65-F5344CB8AC3E}">
        <p14:creationId xmlns="" xmlns:p14="http://schemas.microsoft.com/office/powerpoint/2010/main" val="259220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baby wrapped in a blanket">
            <a:extLst>
              <a:ext uri="{FF2B5EF4-FFF2-40B4-BE49-F238E27FC236}">
                <a16:creationId xmlns="" xmlns:a16="http://schemas.microsoft.com/office/drawing/2014/main" id="{39443D39-7EF6-244F-BE0D-809B1C6414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" r="2"/>
          <a:stretch/>
        </p:blipFill>
        <p:spPr>
          <a:xfrm>
            <a:off x="1464041" y="1840168"/>
            <a:ext cx="8565784" cy="4674932"/>
          </a:xfrm>
        </p:spPr>
      </p:pic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D9871131-11CF-415B-AFA1-5132D71D3B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464" y="145781"/>
            <a:ext cx="11425685" cy="1568720"/>
          </a:xfrm>
        </p:spPr>
        <p:txBody>
          <a:bodyPr/>
          <a:lstStyle/>
          <a:p>
            <a:r>
              <a:rPr lang="ru-RU" b="1" dirty="0" smtClean="0"/>
              <a:t>Активные методы обучения </a:t>
            </a:r>
            <a:r>
              <a:rPr lang="ru-RU" dirty="0" smtClean="0"/>
              <a:t>— это методы, которые побуждают учащихся к активной мыслительной и практической деятельности в процессе овладения учебным материалом.</a:t>
            </a:r>
            <a:endParaRPr lang="en-US" dirty="0"/>
          </a:p>
        </p:txBody>
      </p:sp>
      <p:pic>
        <p:nvPicPr>
          <p:cNvPr id="7" name="Picture 2" descr="https://ds05.infourok.ru/uploads/ex/0af5/00128184-1cc764d7/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860" y="1835299"/>
            <a:ext cx="8541965" cy="4689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5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B7ECAE-7F59-4B41-9BFB-1FC3BB0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179939"/>
            <a:ext cx="8801099" cy="101541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Эффективные способы формирования естественнонаучной грамотности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2594AA-7B17-48E9-AA66-BE120DC8B7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815" y="1412605"/>
            <a:ext cx="10225535" cy="3702320"/>
          </a:xfrm>
        </p:spPr>
        <p:txBody>
          <a:bodyPr anchor="ctr"/>
          <a:lstStyle/>
          <a:p>
            <a:r>
              <a:rPr lang="ru-RU" sz="3200" b="1" dirty="0" smtClean="0"/>
              <a:t>Метод проблемного обучения </a:t>
            </a:r>
            <a:r>
              <a:rPr lang="ru-RU" sz="3200" dirty="0" smtClean="0"/>
              <a:t>–</a:t>
            </a:r>
          </a:p>
          <a:p>
            <a:r>
              <a:rPr lang="ru-RU" sz="3200" dirty="0" smtClean="0"/>
              <a:t>создание проблемной ситуации.</a:t>
            </a:r>
          </a:p>
          <a:p>
            <a:r>
              <a:rPr lang="ru-RU" sz="3200" dirty="0" smtClean="0"/>
              <a:t>Ситуационные задачи являются важнейшим методическим ресурсом для обучения школьников решению жизненных задач (проблем) с помощью предметных знаний.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50035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091491-BBAE-4A81-8BDE-B34C28A9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91869"/>
            <a:ext cx="10858500" cy="1325563"/>
          </a:xfrm>
        </p:spPr>
        <p:txBody>
          <a:bodyPr/>
          <a:lstStyle/>
          <a:p>
            <a:pPr algn="ctr"/>
            <a:r>
              <a:rPr lang="ru-RU" sz="4800" dirty="0" smtClean="0"/>
              <a:t>Проектно-исследовательская деятельность</a:t>
            </a:r>
            <a:endParaRPr lang="en-US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2204CA2-AEE5-7A40-9347-B3F4479636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1676" y="1467323"/>
            <a:ext cx="11930324" cy="516207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800" dirty="0" smtClean="0"/>
              <a:t>- создает условия для развития личности учащегося, его индивидуальности, творческих способностей, формирует потребности учиться на протяжении всей жизни, приобретения опыта практической деятельности в различных сферах, самоопределения самореализации.</a:t>
            </a:r>
          </a:p>
          <a:p>
            <a:pPr algn="l"/>
            <a:r>
              <a:rPr lang="ru-RU" b="1" dirty="0" smtClean="0"/>
              <a:t>Процесс реализации исследовательской деятельности. </a:t>
            </a:r>
          </a:p>
          <a:p>
            <a:pPr algn="l"/>
            <a:r>
              <a:rPr lang="ru-RU" b="1" dirty="0" smtClean="0"/>
              <a:t>	Этап 1.</a:t>
            </a:r>
          </a:p>
          <a:p>
            <a:pPr algn="l"/>
            <a:r>
              <a:rPr lang="ru-RU" dirty="0" smtClean="0"/>
              <a:t>– выявление способных детей, желающих заниматься исследовательской работой, диагностика уровня интеллектуального развития, диагностика уровня умений и навыков, позволяющих заниматься исследовательской работой.</a:t>
            </a:r>
          </a:p>
          <a:p>
            <a:pPr algn="l"/>
            <a:r>
              <a:rPr lang="ru-RU" dirty="0" smtClean="0"/>
              <a:t>– анализ полученных результатов;</a:t>
            </a:r>
          </a:p>
          <a:p>
            <a:pPr algn="l"/>
            <a:r>
              <a:rPr lang="ru-RU" dirty="0" smtClean="0"/>
              <a:t>– формирование групп;</a:t>
            </a:r>
          </a:p>
          <a:p>
            <a:pPr algn="l"/>
            <a:r>
              <a:rPr lang="ru-RU" dirty="0" smtClean="0"/>
              <a:t>– работа групп (тренинги общения, деловые игры, упражнения по регулированию психологических процессов и т. д.);</a:t>
            </a:r>
          </a:p>
          <a:p>
            <a:pPr algn="l"/>
            <a:r>
              <a:rPr lang="ru-RU" dirty="0" smtClean="0"/>
              <a:t>– рефлексия (анализ динамики изменений);</a:t>
            </a:r>
          </a:p>
          <a:p>
            <a:pPr algn="l"/>
            <a:r>
              <a:rPr lang="ru-RU" dirty="0" smtClean="0"/>
              <a:t>	</a:t>
            </a:r>
            <a:r>
              <a:rPr lang="ru-RU" b="1" dirty="0" smtClean="0"/>
              <a:t>Этап 2. </a:t>
            </a:r>
            <a:r>
              <a:rPr lang="ru-RU" dirty="0" smtClean="0"/>
              <a:t>– Выбор тем, постановка проблем, задач, определение научных результатов.</a:t>
            </a:r>
          </a:p>
          <a:p>
            <a:pPr algn="l"/>
            <a:r>
              <a:rPr lang="ru-RU" dirty="0" smtClean="0"/>
              <a:t>	</a:t>
            </a:r>
            <a:r>
              <a:rPr lang="ru-RU" b="1" dirty="0" smtClean="0"/>
              <a:t>Этап 3.</a:t>
            </a:r>
            <a:r>
              <a:rPr lang="ru-RU" dirty="0" smtClean="0"/>
              <a:t> – Индивидуальная работа научного руководителя с учащимися. Сбор материала, работа в архивах, музеях, библиотеках, лабораториях, мастерских; консультации научного руководителя.</a:t>
            </a:r>
          </a:p>
          <a:p>
            <a:pPr algn="l"/>
            <a:r>
              <a:rPr lang="ru-RU" dirty="0" smtClean="0"/>
              <a:t>	</a:t>
            </a:r>
            <a:r>
              <a:rPr lang="ru-RU" b="1" dirty="0" smtClean="0"/>
              <a:t>Этап 4.</a:t>
            </a:r>
            <a:r>
              <a:rPr lang="ru-RU" dirty="0" smtClean="0"/>
              <a:t> – Оформление учащимися  выполненных исследований, работа на компьютерах в школе.</a:t>
            </a:r>
          </a:p>
          <a:p>
            <a:pPr algn="l"/>
            <a:r>
              <a:rPr lang="ru-RU" dirty="0" smtClean="0"/>
              <a:t>	</a:t>
            </a:r>
            <a:r>
              <a:rPr lang="ru-RU" b="1" dirty="0" smtClean="0"/>
              <a:t>Этап 5. </a:t>
            </a:r>
            <a:r>
              <a:rPr lang="ru-RU" dirty="0" smtClean="0"/>
              <a:t>– Итог исследовательской работы – это участие в научно-исследовательских конференциях для учащихся начальной школы.</a:t>
            </a:r>
          </a:p>
        </p:txBody>
      </p:sp>
    </p:spTree>
    <p:extLst>
      <p:ext uri="{BB962C8B-B14F-4D97-AF65-F5344CB8AC3E}">
        <p14:creationId xmlns="" xmlns:p14="http://schemas.microsoft.com/office/powerpoint/2010/main" val="290294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/>
            </a:gs>
            <a:gs pos="100000">
              <a:schemeClr val="accent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8362187A-FF92-4A3B-BCC2-A5541A1B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25194"/>
            <a:ext cx="11325225" cy="1325563"/>
          </a:xfrm>
        </p:spPr>
        <p:txBody>
          <a:bodyPr/>
          <a:lstStyle/>
          <a:p>
            <a:r>
              <a:rPr lang="ru-RU" sz="4800" dirty="0" smtClean="0"/>
              <a:t>Использование ТРКМ (технология развития критического мышления)</a:t>
            </a:r>
            <a:endParaRPr lang="en-US" sz="480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7"/>
          </p:nvPr>
        </p:nvSpPr>
        <p:spPr>
          <a:xfrm>
            <a:off x="670559" y="1763840"/>
            <a:ext cx="5492115" cy="4208335"/>
          </a:xfrm>
        </p:spPr>
      </p:sp>
      <p:sp>
        <p:nvSpPr>
          <p:cNvPr id="13" name="Рисунок 12"/>
          <p:cNvSpPr>
            <a:spLocks noGrp="1"/>
          </p:cNvSpPr>
          <p:nvPr>
            <p:ph type="pic" idx="18"/>
          </p:nvPr>
        </p:nvSpPr>
        <p:spPr>
          <a:xfrm>
            <a:off x="6848475" y="1763968"/>
            <a:ext cx="4669755" cy="4220721"/>
          </a:xfrm>
        </p:spPr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1800249"/>
            <a:ext cx="5429250" cy="414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57"/>
          <a:stretch/>
        </p:blipFill>
        <p:spPr bwMode="auto">
          <a:xfrm>
            <a:off x="6883170" y="1790724"/>
            <a:ext cx="4609827" cy="41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212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ppy Birthday Da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92"/>
      </a:accent1>
      <a:accent2>
        <a:srgbClr val="EAE657"/>
      </a:accent2>
      <a:accent3>
        <a:srgbClr val="FC692E"/>
      </a:accent3>
      <a:accent4>
        <a:srgbClr val="C39A6C"/>
      </a:accent4>
      <a:accent5>
        <a:srgbClr val="F09DF9"/>
      </a:accent5>
      <a:accent6>
        <a:srgbClr val="88D8C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89280282_win32_fixed" id="{90CBFA85-09FD-4D3D-81E2-57782BBDE0FB}" vid="{2C3BBF52-29D1-4F7F-9ED4-24D9CCE0A7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B59579B-C32A-42C0-BE36-5304F7030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2CF8AE-7198-4CD3-A0D5-17C0D766AB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5ADAB8-AE6D-478C-98E2-604F0A86DF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501</Words>
  <Application>Microsoft Office PowerPoint</Application>
  <PresentationFormat>Произвольный</PresentationFormat>
  <Paragraphs>64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Формирование естественнонаучной  грамотности в начальной школе</vt:lpstr>
      <vt:lpstr>Слайд 2</vt:lpstr>
      <vt:lpstr>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компетентностей: научно объяснять явления; понимать основные особенности естественнонаучного исследования; интерпретировать данные и использовать научные доказательства для получения выводов. </vt:lpstr>
      <vt:lpstr>Основные способы действий,  которые должны быть сформированы в курсе «Окружающий мир»</vt:lpstr>
      <vt:lpstr>Слайд 5</vt:lpstr>
      <vt:lpstr>Слайд 6</vt:lpstr>
      <vt:lpstr>Эффективные способы формирования естественнонаучной грамотности</vt:lpstr>
      <vt:lpstr>Проектно-исследовательская деятельность</vt:lpstr>
      <vt:lpstr>Использование ТРКМ (технология развития критического мышления)</vt:lpstr>
      <vt:lpstr>Слайд 10</vt:lpstr>
      <vt:lpstr>Прием РАФТ</vt:lpstr>
      <vt:lpstr>«Древо решений»</vt:lpstr>
      <vt:lpstr>Слайд 13</vt:lpstr>
      <vt:lpstr>Приём «Корзина идей» </vt:lpstr>
      <vt:lpstr>Слайд 15</vt:lpstr>
      <vt:lpstr>Приём «Да-нет»</vt:lpstr>
      <vt:lpstr>Решение творческих учебных задач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2022-06-27T23:39:42Z</dcterms:created>
  <dcterms:modified xsi:type="dcterms:W3CDTF">2024-04-11T06:11:01Z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