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97" r:id="rId2"/>
    <p:sldId id="999" r:id="rId3"/>
    <p:sldId id="1001" r:id="rId4"/>
    <p:sldId id="1047" r:id="rId5"/>
    <p:sldId id="1046" r:id="rId6"/>
    <p:sldId id="100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C73DDA-F6F2-45BB-AD7A-0F169A7BDEA7}">
          <p14:sldIdLst>
            <p14:sldId id="997"/>
            <p14:sldId id="999"/>
            <p14:sldId id="1001"/>
            <p14:sldId id="1047"/>
            <p14:sldId id="1046"/>
            <p14:sldId id="10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42FF1-97ED-44F9-9C9C-408E3CA90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ACF5EB-C2B0-4024-9F7D-8273B6292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416B2-007F-4929-BCE1-E1E22199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B8016-4422-417E-98A7-C569A34E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276B8-3986-408C-B28F-B71493B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7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FFCE-A962-4D06-97C4-26F4830F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F51499-53C1-48B5-9677-9F0CD2E2D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716D46-5584-423B-A18E-9117FF69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85B2B-7EA6-49D3-A9D2-F3B515167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D3AB6-73CA-40DC-9592-8C357F2C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9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4E1AF2-4432-4DB8-A743-E86F83C6A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A5A619-6D40-4F32-9DEA-B5552BD5C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55B41-7BCF-4609-BAC9-5606E00C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C9F2F-9546-48DE-8D32-26EBD7A6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C0A25-6F4F-443C-A431-F03E46E5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3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17FC-CC77-45D5-82C4-6578443A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0DDA4-A11B-4E29-9B21-EBD07C62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02442-0E00-4B3B-B7FB-2115DF6D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EA168-050B-43C5-8A73-54D08FC5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810C1-D030-45B6-9AE6-8ADCD498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AF4EC-93AF-42E4-9480-47EF55A7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E283A-0097-443B-B1B8-4DCC9CE37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6D29A-CEBC-4993-9F89-68C329ED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65129-F905-45B4-9290-E528233C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10648-0E84-451A-9D0F-F515344F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7F086-0806-477F-917D-B503484A0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F1FC9-A18A-4EE6-8AEE-8181B4C74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C44402-A6EF-4249-A8C2-C9DBD80EF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3B1C9-58A5-4EF2-9222-726C9209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D8565-8EE4-44D6-BC4D-FC3452A5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83141-4C0E-4BC0-90B3-FDEBBE71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8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25FC-041C-45D4-8AA8-5F5E58C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962503-B76E-4289-A9AA-D6D2508C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11538-7788-4BE8-98C2-D42A9CAFB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5CC038-A0A6-40B5-9080-BCDF87173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7120E0-21ED-4EA5-9CC1-5A21E7DF5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57082A-3E29-4491-B087-22D0284F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F319D-41F0-4F66-99CB-66901697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160DDF-01D4-4045-8E87-1BCC7682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1E9DE-C452-485E-B999-5AEAD5D3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AA0308-4F15-43FA-ABF9-6FB59A2D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F5C2F0-3EB3-485B-9C95-E40A273B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995C7-34D9-41C7-90A4-DB7E755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3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157BBA-F6F3-49B0-8DF2-71743A3C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DC10F0-AF00-4F3E-A3C4-B4A1D842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0514C-4114-42D2-B5AE-BE15F04C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0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29D72-A23D-4388-A0AA-B1F93591D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5E600-5BA2-488A-B4A1-CD72304CF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DB558-889E-4AB6-AAD1-7E3A4EB34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1454D-0E70-4541-8C98-C46CC05D6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8B055F-B402-4B2A-BFB9-4FC58B15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32DEB-3AFC-4DC1-BFEB-61006C9F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8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6076F-78B5-4BE9-920F-3C740947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28DC9F-78AA-4167-9152-DA6E542EB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F2EAFC-F477-43D6-94B2-C2292C0A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1852A-BA28-47EF-BDC2-62533A4B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ED765-9709-43C3-ACD4-D74AC02F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E1790-B1C2-432D-A104-9AD6876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8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02519-46DB-4E10-845F-898281C6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85E4-8103-403C-9A82-DB2C68591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72638-B663-4D4D-98AB-943284B60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EFAE-772B-464D-9C17-FBFA105D2AE0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9F24C-9D04-4BDB-8525-5F550EE5F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551B8-AEA3-4AA8-88B0-B65FCB5EC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7B31-71D1-4C34-9203-89FB450AF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5B06B2-A593-423B-9839-9DCD42AC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" y="0"/>
            <a:ext cx="11865935" cy="68514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A84B51-2F70-461B-80C5-F9D8B9312C17}"/>
              </a:ext>
            </a:extLst>
          </p:cNvPr>
          <p:cNvSpPr/>
          <p:nvPr/>
        </p:nvSpPr>
        <p:spPr>
          <a:xfrm>
            <a:off x="2272014" y="94882"/>
            <a:ext cx="62071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The </a:t>
            </a:r>
            <a:r>
              <a:rPr lang="ru-RU" sz="7200" dirty="0">
                <a:solidFill>
                  <a:schemeClr val="bg1"/>
                </a:solidFill>
              </a:rPr>
              <a:t>15</a:t>
            </a:r>
            <a:r>
              <a:rPr lang="en-US" sz="7200" baseline="30000" dirty="0" err="1">
                <a:solidFill>
                  <a:schemeClr val="bg1"/>
                </a:solidFill>
              </a:rPr>
              <a:t>th</a:t>
            </a:r>
            <a:r>
              <a:rPr lang="en-US" sz="7200" dirty="0">
                <a:solidFill>
                  <a:schemeClr val="bg1"/>
                </a:solidFill>
              </a:rPr>
              <a:t> of April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3863BB-0DE5-471D-ABC0-3358BBEA0C08}"/>
              </a:ext>
            </a:extLst>
          </p:cNvPr>
          <p:cNvSpPr/>
          <p:nvPr/>
        </p:nvSpPr>
        <p:spPr>
          <a:xfrm>
            <a:off x="3816990" y="1580436"/>
            <a:ext cx="7952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White teeth, short hair,  small toes,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long legs, angry eyes, clean knees,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big feet, kind face, beautiful fingers  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554021-B494-40E4-8D66-39F1EB425F1A}"/>
              </a:ext>
            </a:extLst>
          </p:cNvPr>
          <p:cNvSpPr/>
          <p:nvPr/>
        </p:nvSpPr>
        <p:spPr>
          <a:xfrm>
            <a:off x="3816991" y="1036150"/>
            <a:ext cx="79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Read and translate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7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A025B-C0FE-42E1-87BE-E5CB474E304C}"/>
              </a:ext>
            </a:extLst>
          </p:cNvPr>
          <p:cNvSpPr/>
          <p:nvPr/>
        </p:nvSpPr>
        <p:spPr>
          <a:xfrm>
            <a:off x="0" y="1093639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/>
              <a:t> </a:t>
            </a:r>
            <a:r>
              <a:rPr lang="en-US" sz="5400" b="1" dirty="0"/>
              <a:t>n</a:t>
            </a:r>
            <a:r>
              <a:rPr lang="ru-RU" sz="5400" b="1" dirty="0"/>
              <a:t>_ _ _</a:t>
            </a:r>
            <a:r>
              <a:rPr lang="en-US" sz="5400" b="1" dirty="0"/>
              <a:t>, f</a:t>
            </a:r>
            <a:r>
              <a:rPr lang="ru-RU" sz="5400" b="1" dirty="0"/>
              <a:t>_ _ _</a:t>
            </a:r>
            <a:r>
              <a:rPr lang="en-US" sz="5400" b="1" dirty="0"/>
              <a:t>, n</a:t>
            </a:r>
            <a:r>
              <a:rPr lang="ru-RU" sz="5400" b="1" dirty="0"/>
              <a:t>_ _ _</a:t>
            </a:r>
            <a:r>
              <a:rPr lang="en-US" sz="5400" b="1" dirty="0"/>
              <a:t>, e</a:t>
            </a:r>
            <a:r>
              <a:rPr lang="ru-RU" sz="5400" b="1" dirty="0"/>
              <a:t>_ _</a:t>
            </a:r>
            <a:r>
              <a:rPr lang="en-US" sz="5400" b="1" dirty="0"/>
              <a:t>, e</a:t>
            </a:r>
            <a:r>
              <a:rPr lang="ru-RU" sz="5400" b="1" dirty="0"/>
              <a:t>_ _</a:t>
            </a:r>
            <a:r>
              <a:rPr lang="en-US" sz="5400" b="1" dirty="0"/>
              <a:t>, l</a:t>
            </a:r>
            <a:r>
              <a:rPr lang="ru-RU" sz="5400" b="1" dirty="0"/>
              <a:t>_ _</a:t>
            </a:r>
            <a:r>
              <a:rPr lang="en-US" sz="5400" b="1" dirty="0"/>
              <a:t>, t</a:t>
            </a:r>
            <a:r>
              <a:rPr lang="ru-RU" sz="5400" b="1" dirty="0"/>
              <a:t> _ _</a:t>
            </a:r>
            <a:r>
              <a:rPr lang="en-US" sz="5400" b="1" dirty="0"/>
              <a:t>,  </a:t>
            </a:r>
            <a:endParaRPr lang="ru-RU" sz="5400" b="1" dirty="0"/>
          </a:p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f</a:t>
            </a:r>
            <a:r>
              <a:rPr lang="ru-RU" sz="5400" b="1" dirty="0"/>
              <a:t>_ _ _ _ _</a:t>
            </a:r>
            <a:r>
              <a:rPr lang="en-US" sz="5400" b="1" dirty="0"/>
              <a:t>, k</a:t>
            </a:r>
            <a:r>
              <a:rPr lang="ru-RU" sz="5400" b="1" dirty="0"/>
              <a:t>_ _ _</a:t>
            </a:r>
            <a:r>
              <a:rPr lang="en-US" sz="5400" b="1" dirty="0"/>
              <a:t>, s</a:t>
            </a:r>
            <a:r>
              <a:rPr lang="ru-RU" sz="5400" b="1" dirty="0"/>
              <a:t>_ _ _ _ _ _ _</a:t>
            </a:r>
            <a:r>
              <a:rPr lang="en-US" sz="5400" b="1" dirty="0"/>
              <a:t>, h</a:t>
            </a:r>
            <a:r>
              <a:rPr lang="ru-RU" sz="5400" b="1" dirty="0"/>
              <a:t>_ _ _,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h</a:t>
            </a:r>
            <a:r>
              <a:rPr lang="ru-RU" sz="5400" b="1" dirty="0"/>
              <a:t>_ _ _</a:t>
            </a:r>
            <a:r>
              <a:rPr lang="en-US" sz="5400" b="1" dirty="0"/>
              <a:t>, a</a:t>
            </a:r>
            <a:r>
              <a:rPr lang="ru-RU" sz="5400" b="1" dirty="0"/>
              <a:t>_ _</a:t>
            </a:r>
            <a:r>
              <a:rPr lang="en-US" sz="5400" b="1" dirty="0"/>
              <a:t>, m_ _ _ _, f_ _ _, t_ _ _ _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3965ED-490C-4CB9-BEC0-BE900FB68B7D}"/>
              </a:ext>
            </a:extLst>
          </p:cNvPr>
          <p:cNvSpPr/>
          <p:nvPr/>
        </p:nvSpPr>
        <p:spPr>
          <a:xfrm>
            <a:off x="0" y="9459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Fill in the gaps</a:t>
            </a:r>
          </a:p>
        </p:txBody>
      </p:sp>
    </p:spTree>
    <p:extLst>
      <p:ext uri="{BB962C8B-B14F-4D97-AF65-F5344CB8AC3E}">
        <p14:creationId xmlns:p14="http://schemas.microsoft.com/office/powerpoint/2010/main" val="137288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6A025B-C0FE-42E1-87BE-E5CB474E304C}"/>
              </a:ext>
            </a:extLst>
          </p:cNvPr>
          <p:cNvSpPr/>
          <p:nvPr/>
        </p:nvSpPr>
        <p:spPr>
          <a:xfrm>
            <a:off x="0" y="657412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/>
              <a:t> </a:t>
            </a:r>
            <a:r>
              <a:rPr lang="en-US" sz="5400" b="1" dirty="0"/>
              <a:t>n</a:t>
            </a:r>
            <a:r>
              <a:rPr lang="ru-RU" sz="5400" b="1" dirty="0"/>
              <a:t>_ _ _</a:t>
            </a:r>
            <a:r>
              <a:rPr lang="en-US" sz="5400" b="1" dirty="0"/>
              <a:t>, f</a:t>
            </a:r>
            <a:r>
              <a:rPr lang="ru-RU" sz="5400" b="1" dirty="0"/>
              <a:t>_ _ _</a:t>
            </a:r>
            <a:r>
              <a:rPr lang="en-US" sz="5400" b="1" dirty="0"/>
              <a:t>, n</a:t>
            </a:r>
            <a:r>
              <a:rPr lang="ru-RU" sz="5400" b="1" dirty="0"/>
              <a:t>_ _ _</a:t>
            </a:r>
            <a:r>
              <a:rPr lang="en-US" sz="5400" b="1" dirty="0"/>
              <a:t>, e</a:t>
            </a:r>
            <a:r>
              <a:rPr lang="ru-RU" sz="5400" b="1" dirty="0"/>
              <a:t>_ _</a:t>
            </a:r>
            <a:r>
              <a:rPr lang="en-US" sz="5400" b="1" dirty="0"/>
              <a:t>, e</a:t>
            </a:r>
            <a:r>
              <a:rPr lang="ru-RU" sz="5400" b="1" dirty="0"/>
              <a:t>_ _</a:t>
            </a:r>
            <a:r>
              <a:rPr lang="en-US" sz="5400" b="1" dirty="0"/>
              <a:t>, l</a:t>
            </a:r>
            <a:r>
              <a:rPr lang="ru-RU" sz="5400" b="1" dirty="0"/>
              <a:t>_ _</a:t>
            </a:r>
            <a:r>
              <a:rPr lang="en-US" sz="5400" b="1" dirty="0"/>
              <a:t>, t</a:t>
            </a:r>
            <a:r>
              <a:rPr lang="ru-RU" sz="5400" b="1" dirty="0"/>
              <a:t> _ _</a:t>
            </a:r>
            <a:r>
              <a:rPr lang="en-US" sz="5400" b="1" dirty="0"/>
              <a:t>,  </a:t>
            </a:r>
            <a:endParaRPr lang="ru-RU" sz="5400" b="1" dirty="0"/>
          </a:p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f</a:t>
            </a:r>
            <a:r>
              <a:rPr lang="ru-RU" sz="5400" b="1" dirty="0"/>
              <a:t>_ _ _ _ _</a:t>
            </a:r>
            <a:r>
              <a:rPr lang="en-US" sz="5400" b="1" dirty="0"/>
              <a:t>, k</a:t>
            </a:r>
            <a:r>
              <a:rPr lang="ru-RU" sz="5400" b="1" dirty="0"/>
              <a:t>_ _ _</a:t>
            </a:r>
            <a:r>
              <a:rPr lang="en-US" sz="5400" b="1" dirty="0"/>
              <a:t>, s</a:t>
            </a:r>
            <a:r>
              <a:rPr lang="ru-RU" sz="5400" b="1" dirty="0"/>
              <a:t>_ _ _ _ _ _ _</a:t>
            </a:r>
            <a:r>
              <a:rPr lang="en-US" sz="5400" b="1" dirty="0"/>
              <a:t>, h</a:t>
            </a:r>
            <a:r>
              <a:rPr lang="ru-RU" sz="5400" b="1" dirty="0"/>
              <a:t>_ _ _,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h</a:t>
            </a:r>
            <a:r>
              <a:rPr lang="ru-RU" sz="5400" b="1" dirty="0"/>
              <a:t>_ _ _</a:t>
            </a:r>
            <a:r>
              <a:rPr lang="en-US" sz="5400" b="1" dirty="0"/>
              <a:t>, a</a:t>
            </a:r>
            <a:r>
              <a:rPr lang="ru-RU" sz="5400" b="1" dirty="0"/>
              <a:t>_ _</a:t>
            </a:r>
            <a:r>
              <a:rPr lang="en-US" sz="5400" b="1" dirty="0"/>
              <a:t>, m_ _ _ _, f_ _ _, t_ _ _ _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FFF027-9C58-4BE1-BF39-90350D2F7EF0}"/>
              </a:ext>
            </a:extLst>
          </p:cNvPr>
          <p:cNvSpPr/>
          <p:nvPr/>
        </p:nvSpPr>
        <p:spPr>
          <a:xfrm>
            <a:off x="833826" y="3954286"/>
            <a:ext cx="10524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5400" b="1" dirty="0"/>
              <a:t> </a:t>
            </a:r>
            <a:r>
              <a:rPr lang="en-US" sz="5400" b="1" dirty="0"/>
              <a:t>neck, face, nose, ear, eye, leg, </a:t>
            </a:r>
            <a:r>
              <a:rPr lang="en-US" sz="5400" b="1" u="sng" dirty="0"/>
              <a:t>toe</a:t>
            </a:r>
            <a:r>
              <a:rPr lang="en-US" sz="5400" b="1" dirty="0"/>
              <a:t>, finger, </a:t>
            </a:r>
            <a:r>
              <a:rPr lang="en-US" sz="5400" b="1" u="sng" dirty="0"/>
              <a:t>knee</a:t>
            </a:r>
            <a:r>
              <a:rPr lang="en-US" sz="5400" b="1" dirty="0"/>
              <a:t>, </a:t>
            </a:r>
            <a:r>
              <a:rPr lang="en-US" sz="5400" b="1" u="sng" dirty="0"/>
              <a:t>shoulder</a:t>
            </a:r>
            <a:r>
              <a:rPr lang="en-US" sz="5400" b="1" dirty="0"/>
              <a:t>, </a:t>
            </a:r>
            <a:r>
              <a:rPr lang="en-US" sz="5400" b="1" u="sng" dirty="0"/>
              <a:t>head</a:t>
            </a:r>
            <a:r>
              <a:rPr lang="en-US" sz="5400" b="1" dirty="0"/>
              <a:t>,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hand, arm, mouth, foot, tooth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5E1F4A-FC6C-4B87-BAB6-9DF2EFB8E3D7}"/>
              </a:ext>
            </a:extLst>
          </p:cNvPr>
          <p:cNvSpPr/>
          <p:nvPr/>
        </p:nvSpPr>
        <p:spPr>
          <a:xfrm>
            <a:off x="0" y="94592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/>
              <a:t>Let’s check</a:t>
            </a:r>
          </a:p>
        </p:txBody>
      </p:sp>
    </p:spTree>
    <p:extLst>
      <p:ext uri="{BB962C8B-B14F-4D97-AF65-F5344CB8AC3E}">
        <p14:creationId xmlns:p14="http://schemas.microsoft.com/office/powerpoint/2010/main" val="225028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003D5C-8BE3-437A-A603-B3FC9A4B6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543" y="0"/>
            <a:ext cx="764129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743275-6433-4D44-9E42-86BE06B3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0" y="263749"/>
            <a:ext cx="4053041" cy="23828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EC6C41-AD0A-4DDA-90D2-C22F946BB6CC}"/>
              </a:ext>
            </a:extLst>
          </p:cNvPr>
          <p:cNvSpPr/>
          <p:nvPr/>
        </p:nvSpPr>
        <p:spPr>
          <a:xfrm>
            <a:off x="84721" y="2917213"/>
            <a:ext cx="41788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Check the home task </a:t>
            </a:r>
          </a:p>
          <a:p>
            <a:pPr algn="ctr"/>
            <a:r>
              <a:rPr lang="ru-RU" sz="4800" dirty="0" err="1"/>
              <a:t>Стр</a:t>
            </a:r>
            <a:r>
              <a:rPr lang="ru-RU" sz="4800" dirty="0"/>
              <a:t> 9</a:t>
            </a:r>
            <a:r>
              <a:rPr lang="en-US" sz="4800" dirty="0"/>
              <a:t>9 </a:t>
            </a:r>
            <a:r>
              <a:rPr lang="ru-RU" sz="4800" dirty="0" err="1"/>
              <a:t>упр</a:t>
            </a:r>
            <a:r>
              <a:rPr lang="ru-RU" sz="4800" dirty="0"/>
              <a:t> </a:t>
            </a:r>
            <a:r>
              <a:rPr lang="en-US" sz="4800" dirty="0"/>
              <a:t>5 </a:t>
            </a:r>
          </a:p>
          <a:p>
            <a:pPr algn="ctr"/>
            <a:r>
              <a:rPr lang="ru-RU" sz="4800" dirty="0"/>
              <a:t>выразительное чтение</a:t>
            </a:r>
          </a:p>
        </p:txBody>
      </p:sp>
    </p:spTree>
    <p:extLst>
      <p:ext uri="{BB962C8B-B14F-4D97-AF65-F5344CB8AC3E}">
        <p14:creationId xmlns:p14="http://schemas.microsoft.com/office/powerpoint/2010/main" val="373058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EFF3E1-6430-4753-8385-62FF1111F4FB}"/>
              </a:ext>
            </a:extLst>
          </p:cNvPr>
          <p:cNvSpPr/>
          <p:nvPr/>
        </p:nvSpPr>
        <p:spPr>
          <a:xfrm>
            <a:off x="122966" y="0"/>
            <a:ext cx="8582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Listening</a:t>
            </a:r>
            <a:r>
              <a:rPr lang="en-US" sz="4400" dirty="0"/>
              <a:t>    p.98 ex.1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75D933-8000-4118-A2B9-590BE2A8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5" y="896136"/>
            <a:ext cx="8058150" cy="23812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4C6599-3821-4A1E-A44E-FFC01079DD91}"/>
              </a:ext>
            </a:extLst>
          </p:cNvPr>
          <p:cNvSpPr/>
          <p:nvPr/>
        </p:nvSpPr>
        <p:spPr>
          <a:xfrm>
            <a:off x="620787" y="3177944"/>
            <a:ext cx="8582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Billy     Tiny      Dino    Martin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071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944521-5E55-4F71-AA57-E622E100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4" y="683199"/>
            <a:ext cx="4053041" cy="238283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B61B58-61B3-4032-A6AA-102A9A5463A2}"/>
              </a:ext>
            </a:extLst>
          </p:cNvPr>
          <p:cNvSpPr/>
          <p:nvPr/>
        </p:nvSpPr>
        <p:spPr>
          <a:xfrm>
            <a:off x="4698665" y="535319"/>
            <a:ext cx="627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Стр </a:t>
            </a:r>
            <a:r>
              <a:rPr lang="en-US" sz="4800" dirty="0"/>
              <a:t>101 </a:t>
            </a:r>
            <a:r>
              <a:rPr lang="ru-RU" sz="4800" dirty="0" err="1"/>
              <a:t>упр</a:t>
            </a:r>
            <a:r>
              <a:rPr lang="ru-RU" sz="4800" dirty="0"/>
              <a:t> </a:t>
            </a:r>
            <a:r>
              <a:rPr lang="en-US" sz="4800" dirty="0"/>
              <a:t>6, 8</a:t>
            </a:r>
            <a:endParaRPr lang="ru-RU" sz="4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C007F-67F4-4A64-B99E-201DDBB2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55" y="3605536"/>
            <a:ext cx="7341456" cy="2870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C0D30-2886-4F7B-A76D-A2510AF9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51" y="1455165"/>
            <a:ext cx="7350154" cy="20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3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260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101</cp:revision>
  <dcterms:created xsi:type="dcterms:W3CDTF">2023-09-26T07:01:49Z</dcterms:created>
  <dcterms:modified xsi:type="dcterms:W3CDTF">2024-09-05T09:09:29Z</dcterms:modified>
</cp:coreProperties>
</file>