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Колесные истории.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467600" cy="703282"/>
          </a:xfrm>
        </p:spPr>
        <p:txBody>
          <a:bodyPr/>
          <a:lstStyle/>
          <a:p>
            <a:pPr algn="ctr"/>
            <a:r>
              <a:rPr lang="ru-RU" dirty="0" smtClean="0"/>
              <a:t>Изобретение колеса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4400552" cy="5116654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Колесо</a:t>
            </a:r>
            <a:r>
              <a:rPr lang="ru-RU" dirty="0" smtClean="0"/>
              <a:t> – это круглое устройство, которое может вращаться на своей оси. Оно уменьшает затраты энергии на перемещение груза.</a:t>
            </a:r>
          </a:p>
          <a:p>
            <a:pPr algn="just">
              <a:buNone/>
            </a:pPr>
            <a:r>
              <a:rPr lang="ru-RU" dirty="0" smtClean="0"/>
              <a:t>Заметив, что круглый ствол дерева гораздо легче катить по земле, чем тащить волоком или поднимать, люди старались облегчать передвижение тяжестей.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7" y="1500174"/>
            <a:ext cx="376656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686700" cy="560406"/>
          </a:xfrm>
        </p:spPr>
        <p:txBody>
          <a:bodyPr/>
          <a:lstStyle/>
          <a:p>
            <a:pPr algn="ctr"/>
            <a:r>
              <a:rPr lang="ru-RU" dirty="0" smtClean="0"/>
              <a:t>Изобретение колеса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42984"/>
            <a:ext cx="4857752" cy="535785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Первыми колёсами стали катки. Древние египтяне при постройке пирамид подкладывали под огромные камни круглые куски брёвен и так передвигали груз.</a:t>
            </a:r>
          </a:p>
          <a:p>
            <a:pPr algn="just">
              <a:buNone/>
            </a:pPr>
            <a:r>
              <a:rPr lang="ru-RU" dirty="0" smtClean="0"/>
              <a:t>История техники началась с того момента, как человек впервые догадался нанизать колесо на ось. Так, каток больше не нужно было то и дело подкладывать под передвигаемый груз.</a:t>
            </a:r>
          </a:p>
          <a:p>
            <a:pPr algn="just">
              <a:buNone/>
            </a:pPr>
            <a:r>
              <a:rPr lang="ru-RU" dirty="0" smtClean="0"/>
              <a:t>Позже появились колёса, сбитые из досок, колёса со спицами и кованым ободом.</a:t>
            </a:r>
          </a:p>
          <a:p>
            <a:pPr algn="just">
              <a:buNone/>
            </a:pPr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89" y="1285860"/>
            <a:ext cx="3787831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7215238" cy="298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875"/>
            <a:ext cx="4052485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1999" y="3571876"/>
            <a:ext cx="421484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472386" cy="631844"/>
          </a:xfrm>
        </p:spPr>
        <p:txBody>
          <a:bodyPr/>
          <a:lstStyle/>
          <a:p>
            <a:pPr algn="ctr"/>
            <a:r>
              <a:rPr lang="ru-RU" dirty="0" smtClean="0"/>
              <a:t>Колёсные истории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972452" cy="314327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Идеально ровный круг от руки не может нарисовать даже самый лучший художник. </a:t>
            </a:r>
          </a:p>
          <a:p>
            <a:pPr algn="just">
              <a:buNone/>
            </a:pPr>
            <a:r>
              <a:rPr lang="ru-RU" dirty="0" smtClean="0"/>
              <a:t>Для рисования кругов небольшого размера человек придумал циркуль. Существует множество циркулей, но у них одна задача – помогать рисовать небольшие окружности. Если требуется нарисовать большую окружность, то используют гвоздь, верёвку и карандаш.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86189"/>
            <a:ext cx="6643734" cy="276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467600" cy="4889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Практическая работа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25505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</TotalTime>
  <Words>177</Words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Колесные истории.</vt:lpstr>
      <vt:lpstr>Изобретение колеса</vt:lpstr>
      <vt:lpstr>Изобретение колеса </vt:lpstr>
      <vt:lpstr>Слайд 4</vt:lpstr>
      <vt:lpstr>Колёсные истории</vt:lpstr>
      <vt:lpstr>Практическая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Страницы истории. Изобретение колеса.</dc:title>
  <dc:creator>Зульфия Шарипова</dc:creator>
  <cp:lastModifiedBy>2016</cp:lastModifiedBy>
  <cp:revision>7</cp:revision>
  <dcterms:created xsi:type="dcterms:W3CDTF">2018-01-14T14:30:05Z</dcterms:created>
  <dcterms:modified xsi:type="dcterms:W3CDTF">2018-01-27T05:30:14Z</dcterms:modified>
</cp:coreProperties>
</file>